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68" r:id="rId2"/>
    <p:sldId id="269" r:id="rId3"/>
    <p:sldId id="273" r:id="rId4"/>
    <p:sldId id="270" r:id="rId5"/>
    <p:sldId id="272" r:id="rId6"/>
    <p:sldId id="271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D9D9D9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4" y="1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86054586117571"/>
          <c:y val="5.275809293415817E-3"/>
          <c:w val="0.73800666518974201"/>
          <c:h val="0.759767162878407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Frames per second (1/s)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Scale"/>
            <c:pictureStackUnit val="10000"/>
          </c:pictureOptions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Software implementation</c:v>
                </c:pt>
                <c:pt idx="1">
                  <c:v>Single pixel calculation</c:v>
                </c:pt>
                <c:pt idx="2">
                  <c:v>Full image calculation</c:v>
                </c:pt>
                <c:pt idx="3">
                  <c:v>Optimised IP design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2004.5</c:v>
                </c:pt>
                <c:pt idx="1">
                  <c:v>1025.3</c:v>
                </c:pt>
                <c:pt idx="2">
                  <c:v>227.6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A6-4A15-A922-2FE50C84C31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81923400"/>
        <c:axId val="581930616"/>
      </c:barChart>
      <c:catAx>
        <c:axId val="581923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30616"/>
        <c:crossesAt val="0.1"/>
        <c:auto val="1"/>
        <c:lblAlgn val="ctr"/>
        <c:lblOffset val="100"/>
        <c:noMultiLvlLbl val="0"/>
      </c:catAx>
      <c:valAx>
        <c:axId val="581930616"/>
        <c:scaling>
          <c:logBase val="10"/>
          <c:orientation val="minMax"/>
          <c:max val="1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baseline="0">
                    <a:solidFill>
                      <a:schemeClr val="tx1"/>
                    </a:solidFill>
                  </a:rPr>
                  <a:t>Render time (seconds)</a:t>
                </a:r>
                <a:endParaRPr lang="en-GB" sz="18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9000186750142222"/>
              <c:y val="0.905364747707520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out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23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D4878-BC79-4E49-85AD-DA1FD93D3973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84CE6-EAA9-42BF-9349-DEFF2BC6C4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09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77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76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41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5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48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56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37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58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38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42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587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7018-9A0D-486D-A01C-7D64B773BBD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6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Rendering Fractals using the PYNQ Framework on FPGAs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4CA09-9724-4806-93A1-D10CC857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2055817"/>
            <a:ext cx="5622780" cy="27170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GB" sz="3000" dirty="0"/>
              <a:t>PYNQ: Python Productivity for Zynq</a:t>
            </a:r>
          </a:p>
          <a:p>
            <a:pPr>
              <a:lnSpc>
                <a:spcPct val="100000"/>
              </a:lnSpc>
            </a:pPr>
            <a:r>
              <a:rPr lang="en-GB" sz="3000" dirty="0"/>
              <a:t>Zynq System on Chip integrates an ARM processor with FPGA logic</a:t>
            </a:r>
          </a:p>
          <a:p>
            <a:pPr>
              <a:lnSpc>
                <a:spcPct val="100000"/>
              </a:lnSpc>
            </a:pPr>
            <a:r>
              <a:rPr lang="en-GB" sz="3000" dirty="0"/>
              <a:t>Hardware “overlay” design is used to program the FPGA part of Zynq</a:t>
            </a:r>
          </a:p>
          <a:p>
            <a:pPr>
              <a:lnSpc>
                <a:spcPct val="100000"/>
              </a:lnSpc>
            </a:pPr>
            <a:r>
              <a:rPr lang="en-GB" sz="3000" dirty="0"/>
              <a:t>Python API interacts with overlay</a:t>
            </a:r>
          </a:p>
          <a:p>
            <a:endParaRPr lang="en-GB" dirty="0"/>
          </a:p>
        </p:txBody>
      </p:sp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E02C81-CBD2-4133-8C1C-C30CC26E45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1037" y="5121273"/>
          <a:ext cx="854392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4836">
                  <a:extLst>
                    <a:ext uri="{9D8B030D-6E8A-4147-A177-3AD203B41FA5}">
                      <a16:colId xmlns:a16="http://schemas.microsoft.com/office/drawing/2014/main" val="2160468230"/>
                    </a:ext>
                  </a:extLst>
                </a:gridCol>
                <a:gridCol w="2545423">
                  <a:extLst>
                    <a:ext uri="{9D8B030D-6E8A-4147-A177-3AD203B41FA5}">
                      <a16:colId xmlns:a16="http://schemas.microsoft.com/office/drawing/2014/main" val="3896274064"/>
                    </a:ext>
                  </a:extLst>
                </a:gridCol>
                <a:gridCol w="3333666">
                  <a:extLst>
                    <a:ext uri="{9D8B030D-6E8A-4147-A177-3AD203B41FA5}">
                      <a16:colId xmlns:a16="http://schemas.microsoft.com/office/drawing/2014/main" val="1955084016"/>
                    </a:ext>
                  </a:extLst>
                </a:gridCol>
              </a:tblGrid>
              <a:tr h="3253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4</a:t>
                      </a:r>
                      <a:r>
                        <a:rPr lang="en-GB" sz="2400" baseline="30000" dirty="0"/>
                        <a:t>th</a:t>
                      </a:r>
                      <a:r>
                        <a:rPr lang="en-GB" sz="2400" dirty="0"/>
                        <a:t> year CES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Student:</a:t>
                      </a:r>
                    </a:p>
                  </a:txBody>
                  <a:tcPr>
                    <a:lnL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Filip Lejhanec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49980"/>
                  </a:ext>
                </a:extLst>
              </a:tr>
              <a:tr h="202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EE475 Project</a:t>
                      </a:r>
                    </a:p>
                  </a:txBody>
                  <a:tcPr>
                    <a:lnR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1st Supervisor:</a:t>
                      </a:r>
                    </a:p>
                  </a:txBody>
                  <a:tcPr>
                    <a:lnL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Dr Louise Helen Crockett</a:t>
                      </a:r>
                      <a:endParaRPr lang="en-GB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239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2018/2019</a:t>
                      </a:r>
                    </a:p>
                  </a:txBody>
                  <a:tcPr>
                    <a:lnR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2nd Supervisor:</a:t>
                      </a:r>
                    </a:p>
                  </a:txBody>
                  <a:tcPr>
                    <a:lnL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Dr Alexandra Coddington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5483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07EDD7F-7C46-42A6-A0D4-A76DED95F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069" y="1690690"/>
            <a:ext cx="422283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 of 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6B9C4-377B-407D-BC95-BF4FAD985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825624"/>
                <a:ext cx="8543925" cy="46005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Fractal is a recursive, self-similar mathematical set</a:t>
                </a:r>
              </a:p>
              <a:p>
                <a:r>
                  <a:rPr lang="en-GB" dirty="0"/>
                  <a:t>Initial focus is on the Mandelbrot set: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Set of complex numbers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for which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does not diverge when iterated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Colour is derived based on how fast the function diverges</a:t>
                </a:r>
              </a:p>
              <a:p>
                <a:r>
                  <a:rPr lang="en-GB" dirty="0"/>
                  <a:t>Only a limited number of iterations is calculated</a:t>
                </a:r>
              </a:p>
              <a:p>
                <a:r>
                  <a:rPr lang="en-GB" dirty="0"/>
                  <a:t>High limits are required to preserve detail at high zoom</a:t>
                </a:r>
              </a:p>
              <a:p>
                <a:r>
                  <a:rPr lang="en-GB" dirty="0"/>
                  <a:t>Computationally intensive, but (mostly) data parallel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6B9C4-377B-407D-BC95-BF4FAD985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825624"/>
                <a:ext cx="8543925" cy="4600576"/>
              </a:xfrm>
              <a:blipFill>
                <a:blip r:embed="rId2"/>
                <a:stretch>
                  <a:fillRect l="-1142" t="-3311" b="-2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ndelbrot black and white">
            <a:extLst>
              <a:ext uri="{FF2B5EF4-FFF2-40B4-BE49-F238E27FC236}">
                <a16:creationId xmlns:a16="http://schemas.microsoft.com/office/drawing/2014/main" id="{6189EE4F-4D6E-438B-A8F0-E926375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87" y="2600596"/>
            <a:ext cx="1769157" cy="14742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andelbrot black and white">
            <a:extLst>
              <a:ext uri="{FF2B5EF4-FFF2-40B4-BE49-F238E27FC236}">
                <a16:creationId xmlns:a16="http://schemas.microsoft.com/office/drawing/2014/main" id="{E677F9C9-4353-474A-80DA-19CA601BD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32" y="2600595"/>
            <a:ext cx="2358880" cy="14742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mandelbrot zoom black and white">
            <a:extLst>
              <a:ext uri="{FF2B5EF4-FFF2-40B4-BE49-F238E27FC236}">
                <a16:creationId xmlns:a16="http://schemas.microsoft.com/office/drawing/2014/main" id="{4928CD96-3A48-4E91-9C25-F3A49ECF3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99" y="2600595"/>
            <a:ext cx="2358879" cy="14742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{\displaystyle f_{c}(z)=z^{2}+c}">
            <a:extLst>
              <a:ext uri="{FF2B5EF4-FFF2-40B4-BE49-F238E27FC236}">
                <a16:creationId xmlns:a16="http://schemas.microsoft.com/office/drawing/2014/main" id="{B159E1FE-E5E7-4EC1-8844-E2F8EC63F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18" descr="{\displaystyle f_{c}(z)=z^{2}+c}">
            <a:extLst>
              <a:ext uri="{FF2B5EF4-FFF2-40B4-BE49-F238E27FC236}">
                <a16:creationId xmlns:a16="http://schemas.microsoft.com/office/drawing/2014/main" id="{144FE1AF-B85E-4C97-9F0D-28C66BDE29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3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System Architecture</a:t>
            </a:r>
          </a:p>
        </p:txBody>
      </p:sp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{\displaystyle f_{c}(z)=z^{2}+c}">
            <a:extLst>
              <a:ext uri="{FF2B5EF4-FFF2-40B4-BE49-F238E27FC236}">
                <a16:creationId xmlns:a16="http://schemas.microsoft.com/office/drawing/2014/main" id="{B159E1FE-E5E7-4EC1-8844-E2F8EC63F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9454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18" descr="{\displaystyle f_{c}(z)=z^{2}+c}">
            <a:extLst>
              <a:ext uri="{FF2B5EF4-FFF2-40B4-BE49-F238E27FC236}">
                <a16:creationId xmlns:a16="http://schemas.microsoft.com/office/drawing/2014/main" id="{144FE1AF-B85E-4C97-9F0D-28C66BDE29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40978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0F21F015-6F4D-40AD-88A9-238EA88DEEAD}"/>
              </a:ext>
            </a:extLst>
          </p:cNvPr>
          <p:cNvSpPr/>
          <p:nvPr/>
        </p:nvSpPr>
        <p:spPr>
          <a:xfrm rot="5400000">
            <a:off x="1576901" y="4489473"/>
            <a:ext cx="1483227" cy="672498"/>
          </a:xfrm>
          <a:prstGeom prst="mathEqual">
            <a:avLst>
              <a:gd name="adj1" fmla="val 23520"/>
              <a:gd name="adj2" fmla="val 14300"/>
            </a:avLst>
          </a:prstGeom>
          <a:gradFill>
            <a:gsLst>
              <a:gs pos="0">
                <a:srgbClr val="F595B7"/>
              </a:gs>
              <a:gs pos="50000">
                <a:srgbClr val="FFABC9"/>
              </a:gs>
              <a:gs pos="100000">
                <a:srgbClr val="FFBAD2"/>
              </a:gs>
            </a:gsLst>
            <a:lin ang="16200000" scaled="1"/>
          </a:gradFill>
          <a:ln w="12700">
            <a:solidFill>
              <a:srgbClr val="F059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26" name="Equals 25">
            <a:extLst>
              <a:ext uri="{FF2B5EF4-FFF2-40B4-BE49-F238E27FC236}">
                <a16:creationId xmlns:a16="http://schemas.microsoft.com/office/drawing/2014/main" id="{2FF49CEC-A627-4C3F-8971-9B225F0A0AC2}"/>
              </a:ext>
            </a:extLst>
          </p:cNvPr>
          <p:cNvSpPr/>
          <p:nvPr/>
        </p:nvSpPr>
        <p:spPr>
          <a:xfrm rot="5400000">
            <a:off x="6779688" y="4365648"/>
            <a:ext cx="1483227" cy="672498"/>
          </a:xfrm>
          <a:prstGeom prst="mathEqual">
            <a:avLst>
              <a:gd name="adj1" fmla="val 23520"/>
              <a:gd name="adj2" fmla="val 14300"/>
            </a:avLst>
          </a:prstGeom>
          <a:gradFill>
            <a:gsLst>
              <a:gs pos="0">
                <a:srgbClr val="F595B7"/>
              </a:gs>
              <a:gs pos="50000">
                <a:srgbClr val="FFABC9"/>
              </a:gs>
              <a:gs pos="100000">
                <a:srgbClr val="FFBAD2"/>
              </a:gs>
            </a:gsLst>
            <a:lin ang="16200000" scaled="1"/>
          </a:gradFill>
          <a:ln w="12700">
            <a:solidFill>
              <a:srgbClr val="F059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17EF08-C763-4FC7-B77D-99DCC53809A1}"/>
              </a:ext>
            </a:extLst>
          </p:cNvPr>
          <p:cNvSpPr/>
          <p:nvPr/>
        </p:nvSpPr>
        <p:spPr>
          <a:xfrm>
            <a:off x="1443199" y="4029490"/>
            <a:ext cx="1750630" cy="589236"/>
          </a:xfrm>
          <a:prstGeom prst="roundRect">
            <a:avLst/>
          </a:prstGeom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dk1"/>
                </a:solidFill>
              </a:rPr>
              <a:t>PyQt</a:t>
            </a:r>
            <a:r>
              <a:rPr lang="en-GB" dirty="0">
                <a:solidFill>
                  <a:schemeClr val="dk1"/>
                </a:solidFill>
              </a:rPr>
              <a:t> GUI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A88214E-56D3-4913-B60A-EE043AD5230E}"/>
              </a:ext>
            </a:extLst>
          </p:cNvPr>
          <p:cNvSpPr/>
          <p:nvPr/>
        </p:nvSpPr>
        <p:spPr>
          <a:xfrm>
            <a:off x="1443199" y="5175939"/>
            <a:ext cx="1750630" cy="589236"/>
          </a:xfrm>
          <a:prstGeom prst="roundRect">
            <a:avLst/>
          </a:prstGeom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GPU Renderer</a:t>
            </a:r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EC6FA04F-1F18-485F-91E5-18ABF1EB778E}"/>
              </a:ext>
            </a:extLst>
          </p:cNvPr>
          <p:cNvSpPr/>
          <p:nvPr/>
        </p:nvSpPr>
        <p:spPr>
          <a:xfrm>
            <a:off x="3732896" y="3960284"/>
            <a:ext cx="2374024" cy="727647"/>
          </a:xfrm>
          <a:prstGeom prst="stripedRightArrow">
            <a:avLst/>
          </a:prstGeom>
          <a:gradFill>
            <a:gsLst>
              <a:gs pos="0">
                <a:srgbClr val="F595B7"/>
              </a:gs>
              <a:gs pos="50000">
                <a:srgbClr val="FFABC9"/>
              </a:gs>
              <a:gs pos="100000">
                <a:srgbClr val="FFBAD2"/>
              </a:gs>
            </a:gsLst>
            <a:lin ang="16200000" scaled="1"/>
          </a:gradFill>
          <a:ln w="12700">
            <a:solidFill>
              <a:srgbClr val="F059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SSH Shell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3555245-4704-4D8B-857A-4B289F002C7F}"/>
              </a:ext>
            </a:extLst>
          </p:cNvPr>
          <p:cNvSpPr/>
          <p:nvPr/>
        </p:nvSpPr>
        <p:spPr>
          <a:xfrm>
            <a:off x="6645986" y="4029490"/>
            <a:ext cx="1750630" cy="589236"/>
          </a:xfrm>
          <a:prstGeom prst="roundRect">
            <a:avLst/>
          </a:prstGeom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PYNQ-Z1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6B4292-F51A-4491-839D-8C39ACC02ACD}"/>
              </a:ext>
            </a:extLst>
          </p:cNvPr>
          <p:cNvSpPr/>
          <p:nvPr/>
        </p:nvSpPr>
        <p:spPr>
          <a:xfrm>
            <a:off x="6645986" y="5175939"/>
            <a:ext cx="1750630" cy="589236"/>
          </a:xfrm>
          <a:prstGeom prst="roundRect">
            <a:avLst/>
          </a:prstGeom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FPGA Circuit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0DA5037-021D-4B83-908B-7D084A19EB43}"/>
              </a:ext>
            </a:extLst>
          </p:cNvPr>
          <p:cNvSpPr/>
          <p:nvPr/>
        </p:nvSpPr>
        <p:spPr>
          <a:xfrm>
            <a:off x="1443199" y="2353232"/>
            <a:ext cx="1750630" cy="589236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PC Monitor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BBB6BAA-4368-4E0A-8121-40271EF9BABE}"/>
              </a:ext>
            </a:extLst>
          </p:cNvPr>
          <p:cNvSpPr/>
          <p:nvPr/>
        </p:nvSpPr>
        <p:spPr>
          <a:xfrm>
            <a:off x="6645986" y="2353232"/>
            <a:ext cx="1750630" cy="589236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HDMI Monitor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B563C9AA-E978-43F9-98D4-0246F55CF784}"/>
              </a:ext>
            </a:extLst>
          </p:cNvPr>
          <p:cNvSpPr/>
          <p:nvPr/>
        </p:nvSpPr>
        <p:spPr>
          <a:xfrm rot="16200000">
            <a:off x="2122159" y="3116354"/>
            <a:ext cx="398643" cy="417357"/>
          </a:xfrm>
          <a:prstGeom prst="chevron">
            <a:avLst/>
          </a:prstGeom>
          <a:gradFill>
            <a:gsLst>
              <a:gs pos="0">
                <a:srgbClr val="F595B7"/>
              </a:gs>
              <a:gs pos="50000">
                <a:srgbClr val="FFABC9"/>
              </a:gs>
              <a:gs pos="100000">
                <a:srgbClr val="FFBAD2"/>
              </a:gs>
            </a:gsLst>
            <a:lin ang="16200000" scaled="1"/>
          </a:gradFill>
          <a:ln w="12700">
            <a:solidFill>
              <a:srgbClr val="F059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5EAA1887-57D2-41CF-AD2D-245988256A6D}"/>
              </a:ext>
            </a:extLst>
          </p:cNvPr>
          <p:cNvSpPr/>
          <p:nvPr/>
        </p:nvSpPr>
        <p:spPr>
          <a:xfrm rot="16200000">
            <a:off x="2122160" y="3438246"/>
            <a:ext cx="398643" cy="417357"/>
          </a:xfrm>
          <a:prstGeom prst="chevron">
            <a:avLst/>
          </a:prstGeom>
          <a:gradFill>
            <a:gsLst>
              <a:gs pos="0">
                <a:srgbClr val="F595B7"/>
              </a:gs>
              <a:gs pos="50000">
                <a:srgbClr val="FFABC9"/>
              </a:gs>
              <a:gs pos="100000">
                <a:srgbClr val="FFBAD2"/>
              </a:gs>
            </a:gsLst>
            <a:lin ang="16200000" scaled="1"/>
          </a:gradFill>
          <a:ln w="12700">
            <a:solidFill>
              <a:srgbClr val="F059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C018E30F-7D47-4B15-A8D7-CAC9568FE072}"/>
              </a:ext>
            </a:extLst>
          </p:cNvPr>
          <p:cNvSpPr/>
          <p:nvPr/>
        </p:nvSpPr>
        <p:spPr>
          <a:xfrm rot="16200000">
            <a:off x="7326940" y="3111995"/>
            <a:ext cx="398643" cy="417357"/>
          </a:xfrm>
          <a:prstGeom prst="chevron">
            <a:avLst/>
          </a:prstGeom>
          <a:gradFill>
            <a:gsLst>
              <a:gs pos="0">
                <a:srgbClr val="F595B7"/>
              </a:gs>
              <a:gs pos="50000">
                <a:srgbClr val="FFABC9"/>
              </a:gs>
              <a:gs pos="100000">
                <a:srgbClr val="FFBAD2"/>
              </a:gs>
            </a:gsLst>
            <a:lin ang="16200000" scaled="1"/>
          </a:gradFill>
          <a:ln w="12700">
            <a:solidFill>
              <a:srgbClr val="F059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036EFF8D-C79B-44E1-88A3-AD5F00332D30}"/>
              </a:ext>
            </a:extLst>
          </p:cNvPr>
          <p:cNvSpPr/>
          <p:nvPr/>
        </p:nvSpPr>
        <p:spPr>
          <a:xfrm rot="16200000">
            <a:off x="7326941" y="3433887"/>
            <a:ext cx="398643" cy="417357"/>
          </a:xfrm>
          <a:prstGeom prst="chevron">
            <a:avLst/>
          </a:prstGeom>
          <a:gradFill>
            <a:gsLst>
              <a:gs pos="0">
                <a:srgbClr val="F595B7"/>
              </a:gs>
              <a:gs pos="50000">
                <a:srgbClr val="FFABC9"/>
              </a:gs>
              <a:gs pos="100000">
                <a:srgbClr val="FFBAD2"/>
              </a:gs>
            </a:gsLst>
            <a:lin ang="16200000" scaled="1"/>
          </a:gradFill>
          <a:ln w="12700">
            <a:solidFill>
              <a:srgbClr val="F0598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7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56BA6D-9678-4682-AAC6-FC40EFE05312}"/>
              </a:ext>
            </a:extLst>
          </p:cNvPr>
          <p:cNvSpPr txBox="1"/>
          <p:nvPr/>
        </p:nvSpPr>
        <p:spPr>
          <a:xfrm>
            <a:off x="6235700" y="5147732"/>
            <a:ext cx="25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Store Pixel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9AA45D-D861-474B-8E88-1094CD0CA95B}"/>
              </a:ext>
            </a:extLst>
          </p:cNvPr>
          <p:cNvSpPr txBox="1"/>
          <p:nvPr/>
        </p:nvSpPr>
        <p:spPr>
          <a:xfrm>
            <a:off x="6235700" y="4778193"/>
            <a:ext cx="25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AXI Stream S2MM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FPGA Architecture</a:t>
            </a:r>
          </a:p>
        </p:txBody>
      </p:sp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B3978E-3D28-475E-BA96-30F2D1E3601C}"/>
              </a:ext>
            </a:extLst>
          </p:cNvPr>
          <p:cNvGrpSpPr/>
          <p:nvPr/>
        </p:nvGrpSpPr>
        <p:grpSpPr>
          <a:xfrm>
            <a:off x="3378199" y="1997395"/>
            <a:ext cx="3155951" cy="1815953"/>
            <a:chOff x="3354322" y="2055817"/>
            <a:chExt cx="1738747" cy="18159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3E2C24-BE96-4A5D-804A-C910B69FDEB5}"/>
                </a:ext>
              </a:extLst>
            </p:cNvPr>
            <p:cNvCxnSpPr/>
            <p:nvPr/>
          </p:nvCxnSpPr>
          <p:spPr>
            <a:xfrm>
              <a:off x="3354323" y="2415791"/>
              <a:ext cx="1738746" cy="0"/>
            </a:xfrm>
            <a:prstGeom prst="straightConnector1">
              <a:avLst/>
            </a:prstGeom>
            <a:ln>
              <a:solidFill>
                <a:srgbClr val="F0598E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3CA09D-2AE2-4AC8-8031-6414B9EF7BA3}"/>
                </a:ext>
              </a:extLst>
            </p:cNvPr>
            <p:cNvSpPr txBox="1"/>
            <p:nvPr/>
          </p:nvSpPr>
          <p:spPr>
            <a:xfrm>
              <a:off x="3354323" y="2394442"/>
              <a:ext cx="17387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Configuration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GB" dirty="0"/>
                <a:t>Colours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GB" dirty="0"/>
                <a:t>Coordinates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GB" dirty="0"/>
                <a:t>Scale</a:t>
              </a:r>
            </a:p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DD8623-5153-4E93-9AC5-DF96AA4CEE09}"/>
                </a:ext>
              </a:extLst>
            </p:cNvPr>
            <p:cNvSpPr txBox="1"/>
            <p:nvPr/>
          </p:nvSpPr>
          <p:spPr>
            <a:xfrm>
              <a:off x="3354322" y="2055817"/>
              <a:ext cx="1738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AXI Interconnect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26CC34D-2533-497A-89C5-6030181951E6}"/>
              </a:ext>
            </a:extLst>
          </p:cNvPr>
          <p:cNvGrpSpPr/>
          <p:nvPr/>
        </p:nvGrpSpPr>
        <p:grpSpPr>
          <a:xfrm>
            <a:off x="681037" y="2034902"/>
            <a:ext cx="2552506" cy="1325554"/>
            <a:chOff x="825695" y="3674533"/>
            <a:chExt cx="2552506" cy="132555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A37DBF5-3889-4EB1-87B2-4C65246E30B4}"/>
                </a:ext>
              </a:extLst>
            </p:cNvPr>
            <p:cNvSpPr/>
            <p:nvPr/>
          </p:nvSpPr>
          <p:spPr>
            <a:xfrm>
              <a:off x="825695" y="3674533"/>
              <a:ext cx="2552506" cy="1325554"/>
            </a:xfrm>
            <a:prstGeom prst="roundRect">
              <a:avLst/>
            </a:prstGeom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Zynq Processing System</a:t>
              </a:r>
            </a:p>
          </p:txBody>
        </p:sp>
        <p:pic>
          <p:nvPicPr>
            <p:cNvPr id="3074" name="Picture 2" descr="Image result for arm core icon">
              <a:extLst>
                <a:ext uri="{FF2B5EF4-FFF2-40B4-BE49-F238E27FC236}">
                  <a16:creationId xmlns:a16="http://schemas.microsoft.com/office/drawing/2014/main" id="{404DEB8A-C5E6-437F-9588-8C0D7595A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775" y="4092929"/>
              <a:ext cx="824345" cy="824345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6FAF8F-8154-466E-A9BE-8C1B0FEA1F18}"/>
              </a:ext>
            </a:extLst>
          </p:cNvPr>
          <p:cNvGrpSpPr/>
          <p:nvPr/>
        </p:nvGrpSpPr>
        <p:grpSpPr>
          <a:xfrm>
            <a:off x="6672458" y="2065819"/>
            <a:ext cx="2552506" cy="1325554"/>
            <a:chOff x="5261599" y="1997395"/>
            <a:chExt cx="2552506" cy="1325554"/>
          </a:xfrm>
          <a:gradFill flip="none" rotWithShape="1">
            <a:gsLst>
              <a:gs pos="0">
                <a:srgbClr val="F595B7"/>
              </a:gs>
              <a:gs pos="50000">
                <a:srgbClr val="FFABC9"/>
              </a:gs>
              <a:gs pos="100000">
                <a:srgbClr val="FFBAD2"/>
              </a:gs>
            </a:gsLst>
            <a:lin ang="16200000" scaled="1"/>
            <a:tileRect/>
          </a:gra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F20093-2485-4377-A2EC-D4B10611D7B4}"/>
                </a:ext>
              </a:extLst>
            </p:cNvPr>
            <p:cNvSpPr/>
            <p:nvPr/>
          </p:nvSpPr>
          <p:spPr>
            <a:xfrm>
              <a:off x="5261599" y="1997395"/>
              <a:ext cx="2552506" cy="1325554"/>
            </a:xfrm>
            <a:prstGeom prst="roundRect">
              <a:avLst/>
            </a:prstGeom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Mandelbrot HW block</a:t>
              </a:r>
            </a:p>
          </p:txBody>
        </p:sp>
        <p:pic>
          <p:nvPicPr>
            <p:cNvPr id="3080" name="Picture 8" descr="https://static.thenounproject.com/png/170064-200.png">
              <a:extLst>
                <a:ext uri="{FF2B5EF4-FFF2-40B4-BE49-F238E27FC236}">
                  <a16:creationId xmlns:a16="http://schemas.microsoft.com/office/drawing/2014/main" id="{27C610DA-12AB-4903-9542-D2B646B50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294" y="2324373"/>
              <a:ext cx="991115" cy="991113"/>
            </a:xfrm>
            <a:prstGeom prst="rect">
              <a:avLst/>
            </a:prstGeom>
            <a:extLst/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C3E6F6-4782-4813-8F62-B88649C42C0E}"/>
              </a:ext>
            </a:extLst>
          </p:cNvPr>
          <p:cNvGrpSpPr/>
          <p:nvPr/>
        </p:nvGrpSpPr>
        <p:grpSpPr>
          <a:xfrm>
            <a:off x="4135160" y="4844694"/>
            <a:ext cx="2023050" cy="1621088"/>
            <a:chOff x="1990828" y="4639933"/>
            <a:chExt cx="2023050" cy="162108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3DEC0A7-EE85-498D-8304-E32A1A6805D6}"/>
                </a:ext>
              </a:extLst>
            </p:cNvPr>
            <p:cNvSpPr/>
            <p:nvPr/>
          </p:nvSpPr>
          <p:spPr>
            <a:xfrm>
              <a:off x="1990828" y="4639933"/>
              <a:ext cx="2023050" cy="1621088"/>
            </a:xfrm>
            <a:prstGeom prst="roundRect">
              <a:avLst/>
            </a:prstGeom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AXI Video Direct Memory Access</a:t>
              </a:r>
            </a:p>
          </p:txBody>
        </p:sp>
        <p:pic>
          <p:nvPicPr>
            <p:cNvPr id="3082" name="Picture 10" descr="Image result for memory icon">
              <a:extLst>
                <a:ext uri="{FF2B5EF4-FFF2-40B4-BE49-F238E27FC236}">
                  <a16:creationId xmlns:a16="http://schemas.microsoft.com/office/drawing/2014/main" id="{52603BE2-C505-4458-9491-A964382FC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470" y="5369741"/>
              <a:ext cx="841765" cy="84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14088D5-64FB-4CA8-9B94-5B99F7AE0E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35700" y="3496184"/>
            <a:ext cx="2568336" cy="1641789"/>
          </a:xfrm>
          <a:prstGeom prst="bentConnector3">
            <a:avLst>
              <a:gd name="adj1" fmla="val 305"/>
            </a:avLst>
          </a:prstGeom>
          <a:ln>
            <a:solidFill>
              <a:srgbClr val="F0598E"/>
            </a:solidFill>
            <a:round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71">
            <a:extLst>
              <a:ext uri="{FF2B5EF4-FFF2-40B4-BE49-F238E27FC236}">
                <a16:creationId xmlns:a16="http://schemas.microsoft.com/office/drawing/2014/main" id="{AD828798-02BF-41A0-B285-B86F441AE76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489334" y="3497544"/>
            <a:ext cx="2568336" cy="1641789"/>
          </a:xfrm>
          <a:prstGeom prst="bentConnector3">
            <a:avLst>
              <a:gd name="adj1" fmla="val 305"/>
            </a:avLst>
          </a:prstGeom>
          <a:ln>
            <a:solidFill>
              <a:srgbClr val="F0598E"/>
            </a:solidFill>
            <a:round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573A81E-8426-4031-989E-873085E3920A}"/>
              </a:ext>
            </a:extLst>
          </p:cNvPr>
          <p:cNvSpPr txBox="1"/>
          <p:nvPr/>
        </p:nvSpPr>
        <p:spPr>
          <a:xfrm>
            <a:off x="1489332" y="4768642"/>
            <a:ext cx="256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AXI Stream MM2S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06020A-EF11-4E4C-A557-A0005AC54D83}"/>
              </a:ext>
            </a:extLst>
          </p:cNvPr>
          <p:cNvSpPr txBox="1"/>
          <p:nvPr/>
        </p:nvSpPr>
        <p:spPr>
          <a:xfrm>
            <a:off x="1489332" y="5161342"/>
            <a:ext cx="25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Read Pixel Data</a:t>
            </a:r>
          </a:p>
        </p:txBody>
      </p:sp>
      <p:pic>
        <p:nvPicPr>
          <p:cNvPr id="116" name="Picture 8" descr="Image result for mandelbrot icon">
            <a:extLst>
              <a:ext uri="{FF2B5EF4-FFF2-40B4-BE49-F238E27FC236}">
                <a16:creationId xmlns:a16="http://schemas.microsoft.com/office/drawing/2014/main" id="{827A8166-4383-4FD1-92AE-D05DCFC0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38" y="5386221"/>
            <a:ext cx="1218323" cy="121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Straight Arrow Connector 71">
            <a:extLst>
              <a:ext uri="{FF2B5EF4-FFF2-40B4-BE49-F238E27FC236}">
                <a16:creationId xmlns:a16="http://schemas.microsoft.com/office/drawing/2014/main" id="{1A123746-CBDD-45A4-A778-B8771980C226}"/>
              </a:ext>
            </a:extLst>
          </p:cNvPr>
          <p:cNvCxnSpPr>
            <a:cxnSpLocks/>
          </p:cNvCxnSpPr>
          <p:nvPr/>
        </p:nvCxnSpPr>
        <p:spPr>
          <a:xfrm rot="5400000" flipH="1">
            <a:off x="4931319" y="514044"/>
            <a:ext cx="30917" cy="5991421"/>
          </a:xfrm>
          <a:prstGeom prst="bentConnector3">
            <a:avLst>
              <a:gd name="adj1" fmla="val -2074425"/>
            </a:avLst>
          </a:prstGeom>
          <a:ln>
            <a:solidFill>
              <a:srgbClr val="F0598E"/>
            </a:solidFill>
            <a:round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47B61DB-6DDD-4131-8F9D-E3992605B911}"/>
              </a:ext>
            </a:extLst>
          </p:cNvPr>
          <p:cNvSpPr txBox="1"/>
          <p:nvPr/>
        </p:nvSpPr>
        <p:spPr>
          <a:xfrm>
            <a:off x="1960461" y="3806908"/>
            <a:ext cx="599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AXI Interrupt Controller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7A3B40B-7FE3-440D-808A-E698B115A985}"/>
              </a:ext>
            </a:extLst>
          </p:cNvPr>
          <p:cNvSpPr txBox="1"/>
          <p:nvPr/>
        </p:nvSpPr>
        <p:spPr>
          <a:xfrm>
            <a:off x="1951067" y="4171844"/>
            <a:ext cx="599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Notify when Finished Processing</a:t>
            </a:r>
          </a:p>
        </p:txBody>
      </p:sp>
      <p:pic>
        <p:nvPicPr>
          <p:cNvPr id="6174" name="Picture 6173" descr="A picture containing tableware, plate, dishware&#10;&#10;Description generated with very high confidence">
            <a:extLst>
              <a:ext uri="{FF2B5EF4-FFF2-40B4-BE49-F238E27FC236}">
                <a16:creationId xmlns:a16="http://schemas.microsoft.com/office/drawing/2014/main" id="{94715AC5-A4BF-42D6-94A9-E14D25F72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06" y="5587455"/>
            <a:ext cx="866893" cy="8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Implementation details</a:t>
            </a:r>
          </a:p>
        </p:txBody>
      </p:sp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7A2B621D-A357-4525-9E2E-3D5788DE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542" y="2551736"/>
            <a:ext cx="2300581" cy="336666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1625" dirty="0"/>
              <a:t>32-bit variables</a:t>
            </a:r>
          </a:p>
          <a:p>
            <a:pPr lvl="0">
              <a:lnSpc>
                <a:spcPct val="100000"/>
              </a:lnSpc>
            </a:pPr>
            <a:r>
              <a:rPr lang="en-GB" sz="1625" dirty="0"/>
              <a:t>Fixed point at 4:28</a:t>
            </a:r>
          </a:p>
          <a:p>
            <a:pPr>
              <a:lnSpc>
                <a:spcPct val="100000"/>
              </a:lnSpc>
            </a:pPr>
            <a:r>
              <a:rPr lang="en-GB" sz="1625" dirty="0"/>
              <a:t>16 parallel processors</a:t>
            </a:r>
            <a:endParaRPr lang="en-US" sz="1625" dirty="0"/>
          </a:p>
          <a:p>
            <a:pPr lvl="0">
              <a:lnSpc>
                <a:spcPct val="100000"/>
              </a:lnSpc>
            </a:pPr>
            <a:r>
              <a:rPr lang="en-GB" sz="1625" dirty="0"/>
              <a:t>FHD output to HDMI</a:t>
            </a:r>
            <a:endParaRPr lang="en-US" sz="1625" dirty="0"/>
          </a:p>
          <a:p>
            <a:pPr lvl="0">
              <a:lnSpc>
                <a:spcPct val="100000"/>
              </a:lnSpc>
            </a:pPr>
            <a:r>
              <a:rPr lang="en-GB" sz="1625" dirty="0"/>
              <a:t>1 frame/second</a:t>
            </a:r>
            <a:endParaRPr lang="en-US" sz="1625" dirty="0"/>
          </a:p>
          <a:p>
            <a:pPr lvl="0">
              <a:lnSpc>
                <a:spcPct val="100000"/>
              </a:lnSpc>
            </a:pPr>
            <a:r>
              <a:rPr lang="en-GB" sz="1625" dirty="0"/>
              <a:t>Customisable</a:t>
            </a:r>
          </a:p>
          <a:p>
            <a:pPr lvl="0">
              <a:lnSpc>
                <a:spcPct val="100000"/>
              </a:lnSpc>
            </a:pPr>
            <a:r>
              <a:rPr lang="en-GB" sz="1625" dirty="0"/>
              <a:t>Python API</a:t>
            </a:r>
          </a:p>
          <a:p>
            <a:pPr lvl="0">
              <a:lnSpc>
                <a:spcPct val="100000"/>
              </a:lnSpc>
            </a:pPr>
            <a:endParaRPr lang="en-GB" sz="1625" dirty="0"/>
          </a:p>
          <a:p>
            <a:pPr lvl="0">
              <a:lnSpc>
                <a:spcPct val="100000"/>
              </a:lnSpc>
            </a:pPr>
            <a:endParaRPr lang="en-US" sz="1625" dirty="0"/>
          </a:p>
        </p:txBody>
      </p:sp>
      <p:grpSp>
        <p:nvGrpSpPr>
          <p:cNvPr id="2050" name="Group 2049">
            <a:extLst>
              <a:ext uri="{FF2B5EF4-FFF2-40B4-BE49-F238E27FC236}">
                <a16:creationId xmlns:a16="http://schemas.microsoft.com/office/drawing/2014/main" id="{BC93FB0E-CC24-487C-B59D-D957CA43A24B}"/>
              </a:ext>
            </a:extLst>
          </p:cNvPr>
          <p:cNvGrpSpPr/>
          <p:nvPr/>
        </p:nvGrpSpPr>
        <p:grpSpPr>
          <a:xfrm>
            <a:off x="676378" y="1892276"/>
            <a:ext cx="6374662" cy="4026123"/>
            <a:chOff x="676378" y="2082636"/>
            <a:chExt cx="5672708" cy="3582781"/>
          </a:xfrm>
        </p:grpSpPr>
        <p:pic>
          <p:nvPicPr>
            <p:cNvPr id="16" name="Content Placeholder 15" descr="C:\Users\FilipLejhanec\AppData\Local\Microsoft\Windows\INetCache\Content.MSO\93392BF6.tmp">
              <a:extLst>
                <a:ext uri="{FF2B5EF4-FFF2-40B4-BE49-F238E27FC236}">
                  <a16:creationId xmlns:a16="http://schemas.microsoft.com/office/drawing/2014/main" id="{D755C3D2-4517-40F1-92F5-E289275A7D0F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-4"/>
            <a:stretch/>
          </p:blipFill>
          <p:spPr bwMode="auto">
            <a:xfrm>
              <a:off x="3872428" y="2551736"/>
              <a:ext cx="2473476" cy="1391318"/>
            </a:xfrm>
            <a:prstGeom prst="rect">
              <a:avLst/>
            </a:prstGeom>
          </p:spPr>
        </p:pic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D0A597-8B93-48B5-B646-167C0B3F0478}"/>
                </a:ext>
              </a:extLst>
            </p:cNvPr>
            <p:cNvSpPr/>
            <p:nvPr/>
          </p:nvSpPr>
          <p:spPr>
            <a:xfrm>
              <a:off x="3868185" y="3530813"/>
              <a:ext cx="1740051" cy="2132628"/>
            </a:xfrm>
            <a:custGeom>
              <a:avLst/>
              <a:gdLst>
                <a:gd name="connsiteX0" fmla="*/ 0 w 2159000"/>
                <a:gd name="connsiteY0" fmla="*/ 899160 h 2626360"/>
                <a:gd name="connsiteX1" fmla="*/ 2153920 w 2159000"/>
                <a:gd name="connsiteY1" fmla="*/ 0 h 2626360"/>
                <a:gd name="connsiteX2" fmla="*/ 2159000 w 2159000"/>
                <a:gd name="connsiteY2" fmla="*/ 508000 h 2626360"/>
                <a:gd name="connsiteX3" fmla="*/ 15240 w 2159000"/>
                <a:gd name="connsiteY3" fmla="*/ 2626360 h 2626360"/>
                <a:gd name="connsiteX4" fmla="*/ 0 w 2159000"/>
                <a:gd name="connsiteY4" fmla="*/ 899160 h 2626360"/>
                <a:gd name="connsiteX0" fmla="*/ 5927 w 2143760"/>
                <a:gd name="connsiteY0" fmla="*/ 916093 h 2626360"/>
                <a:gd name="connsiteX1" fmla="*/ 2138680 w 2143760"/>
                <a:gd name="connsiteY1" fmla="*/ 0 h 2626360"/>
                <a:gd name="connsiteX2" fmla="*/ 2143760 w 2143760"/>
                <a:gd name="connsiteY2" fmla="*/ 508000 h 2626360"/>
                <a:gd name="connsiteX3" fmla="*/ 0 w 2143760"/>
                <a:gd name="connsiteY3" fmla="*/ 2626360 h 2626360"/>
                <a:gd name="connsiteX4" fmla="*/ 5927 w 2143760"/>
                <a:gd name="connsiteY4" fmla="*/ 916093 h 2626360"/>
                <a:gd name="connsiteX0" fmla="*/ 5927 w 2143970"/>
                <a:gd name="connsiteY0" fmla="*/ 909743 h 2620010"/>
                <a:gd name="connsiteX1" fmla="*/ 2143442 w 2143970"/>
                <a:gd name="connsiteY1" fmla="*/ 0 h 2620010"/>
                <a:gd name="connsiteX2" fmla="*/ 2143760 w 2143970"/>
                <a:gd name="connsiteY2" fmla="*/ 501650 h 2620010"/>
                <a:gd name="connsiteX3" fmla="*/ 0 w 2143970"/>
                <a:gd name="connsiteY3" fmla="*/ 2620010 h 2620010"/>
                <a:gd name="connsiteX4" fmla="*/ 5927 w 2143970"/>
                <a:gd name="connsiteY4" fmla="*/ 909743 h 2620010"/>
                <a:gd name="connsiteX0" fmla="*/ 5927 w 2143760"/>
                <a:gd name="connsiteY0" fmla="*/ 917681 h 2627948"/>
                <a:gd name="connsiteX1" fmla="*/ 2137092 w 2143760"/>
                <a:gd name="connsiteY1" fmla="*/ 0 h 2627948"/>
                <a:gd name="connsiteX2" fmla="*/ 2143760 w 2143760"/>
                <a:gd name="connsiteY2" fmla="*/ 509588 h 2627948"/>
                <a:gd name="connsiteX3" fmla="*/ 0 w 2143760"/>
                <a:gd name="connsiteY3" fmla="*/ 2627948 h 2627948"/>
                <a:gd name="connsiteX4" fmla="*/ 5927 w 2143760"/>
                <a:gd name="connsiteY4" fmla="*/ 917681 h 2627948"/>
                <a:gd name="connsiteX0" fmla="*/ 2752 w 2143760"/>
                <a:gd name="connsiteY0" fmla="*/ 917681 h 2627948"/>
                <a:gd name="connsiteX1" fmla="*/ 2137092 w 2143760"/>
                <a:gd name="connsiteY1" fmla="*/ 0 h 2627948"/>
                <a:gd name="connsiteX2" fmla="*/ 2143760 w 2143760"/>
                <a:gd name="connsiteY2" fmla="*/ 509588 h 2627948"/>
                <a:gd name="connsiteX3" fmla="*/ 0 w 2143760"/>
                <a:gd name="connsiteY3" fmla="*/ 2627948 h 2627948"/>
                <a:gd name="connsiteX4" fmla="*/ 2752 w 2143760"/>
                <a:gd name="connsiteY4" fmla="*/ 917681 h 2627948"/>
                <a:gd name="connsiteX0" fmla="*/ 2752 w 2143760"/>
                <a:gd name="connsiteY0" fmla="*/ 914506 h 2624773"/>
                <a:gd name="connsiteX1" fmla="*/ 2140267 w 2143760"/>
                <a:gd name="connsiteY1" fmla="*/ 0 h 2624773"/>
                <a:gd name="connsiteX2" fmla="*/ 2143760 w 2143760"/>
                <a:gd name="connsiteY2" fmla="*/ 506413 h 2624773"/>
                <a:gd name="connsiteX3" fmla="*/ 0 w 2143760"/>
                <a:gd name="connsiteY3" fmla="*/ 2624773 h 2624773"/>
                <a:gd name="connsiteX4" fmla="*/ 2752 w 2143760"/>
                <a:gd name="connsiteY4" fmla="*/ 914506 h 2624773"/>
                <a:gd name="connsiteX0" fmla="*/ 2752 w 2140561"/>
                <a:gd name="connsiteY0" fmla="*/ 914506 h 2624773"/>
                <a:gd name="connsiteX1" fmla="*/ 2140267 w 2140561"/>
                <a:gd name="connsiteY1" fmla="*/ 0 h 2624773"/>
                <a:gd name="connsiteX2" fmla="*/ 2137410 w 2140561"/>
                <a:gd name="connsiteY2" fmla="*/ 509588 h 2624773"/>
                <a:gd name="connsiteX3" fmla="*/ 0 w 2140561"/>
                <a:gd name="connsiteY3" fmla="*/ 2624773 h 2624773"/>
                <a:gd name="connsiteX4" fmla="*/ 2752 w 2140561"/>
                <a:gd name="connsiteY4" fmla="*/ 914506 h 2624773"/>
                <a:gd name="connsiteX0" fmla="*/ 2752 w 2140795"/>
                <a:gd name="connsiteY0" fmla="*/ 914506 h 2624773"/>
                <a:gd name="connsiteX1" fmla="*/ 2140267 w 2140795"/>
                <a:gd name="connsiteY1" fmla="*/ 0 h 2624773"/>
                <a:gd name="connsiteX2" fmla="*/ 2140585 w 2140795"/>
                <a:gd name="connsiteY2" fmla="*/ 500063 h 2624773"/>
                <a:gd name="connsiteX3" fmla="*/ 0 w 2140795"/>
                <a:gd name="connsiteY3" fmla="*/ 2624773 h 2624773"/>
                <a:gd name="connsiteX4" fmla="*/ 2752 w 2140795"/>
                <a:gd name="connsiteY4" fmla="*/ 914506 h 2624773"/>
                <a:gd name="connsiteX0" fmla="*/ 2752 w 2140561"/>
                <a:gd name="connsiteY0" fmla="*/ 914506 h 2624773"/>
                <a:gd name="connsiteX1" fmla="*/ 2140267 w 2140561"/>
                <a:gd name="connsiteY1" fmla="*/ 0 h 2624773"/>
                <a:gd name="connsiteX2" fmla="*/ 2137410 w 2140561"/>
                <a:gd name="connsiteY2" fmla="*/ 519113 h 2624773"/>
                <a:gd name="connsiteX3" fmla="*/ 0 w 2140561"/>
                <a:gd name="connsiteY3" fmla="*/ 2624773 h 2624773"/>
                <a:gd name="connsiteX4" fmla="*/ 2752 w 2140561"/>
                <a:gd name="connsiteY4" fmla="*/ 914506 h 2624773"/>
                <a:gd name="connsiteX0" fmla="*/ 2752 w 2140757"/>
                <a:gd name="connsiteY0" fmla="*/ 914506 h 2624773"/>
                <a:gd name="connsiteX1" fmla="*/ 2140267 w 2140757"/>
                <a:gd name="connsiteY1" fmla="*/ 0 h 2624773"/>
                <a:gd name="connsiteX2" fmla="*/ 2137410 w 2140757"/>
                <a:gd name="connsiteY2" fmla="*/ 519113 h 2624773"/>
                <a:gd name="connsiteX3" fmla="*/ 0 w 2140757"/>
                <a:gd name="connsiteY3" fmla="*/ 2624773 h 2624773"/>
                <a:gd name="connsiteX4" fmla="*/ 2752 w 2140757"/>
                <a:gd name="connsiteY4" fmla="*/ 914506 h 2624773"/>
                <a:gd name="connsiteX0" fmla="*/ 2752 w 2140343"/>
                <a:gd name="connsiteY0" fmla="*/ 914506 h 2624773"/>
                <a:gd name="connsiteX1" fmla="*/ 2140267 w 2140343"/>
                <a:gd name="connsiteY1" fmla="*/ 0 h 2624773"/>
                <a:gd name="connsiteX2" fmla="*/ 2113598 w 2140343"/>
                <a:gd name="connsiteY2" fmla="*/ 458788 h 2624773"/>
                <a:gd name="connsiteX3" fmla="*/ 0 w 2140343"/>
                <a:gd name="connsiteY3" fmla="*/ 2624773 h 2624773"/>
                <a:gd name="connsiteX4" fmla="*/ 2752 w 2140343"/>
                <a:gd name="connsiteY4" fmla="*/ 914506 h 2624773"/>
                <a:gd name="connsiteX0" fmla="*/ 2752 w 2140757"/>
                <a:gd name="connsiteY0" fmla="*/ 914506 h 2624773"/>
                <a:gd name="connsiteX1" fmla="*/ 2140267 w 2140757"/>
                <a:gd name="connsiteY1" fmla="*/ 0 h 2624773"/>
                <a:gd name="connsiteX2" fmla="*/ 2137411 w 2140757"/>
                <a:gd name="connsiteY2" fmla="*/ 512763 h 2624773"/>
                <a:gd name="connsiteX3" fmla="*/ 0 w 2140757"/>
                <a:gd name="connsiteY3" fmla="*/ 2624773 h 2624773"/>
                <a:gd name="connsiteX4" fmla="*/ 2752 w 2140757"/>
                <a:gd name="connsiteY4" fmla="*/ 914506 h 2624773"/>
                <a:gd name="connsiteX0" fmla="*/ 2752 w 2140468"/>
                <a:gd name="connsiteY0" fmla="*/ 914506 h 2624773"/>
                <a:gd name="connsiteX1" fmla="*/ 2140267 w 2140468"/>
                <a:gd name="connsiteY1" fmla="*/ 0 h 2624773"/>
                <a:gd name="connsiteX2" fmla="*/ 2131061 w 2140468"/>
                <a:gd name="connsiteY2" fmla="*/ 501651 h 2624773"/>
                <a:gd name="connsiteX3" fmla="*/ 0 w 2140468"/>
                <a:gd name="connsiteY3" fmla="*/ 2624773 h 2624773"/>
                <a:gd name="connsiteX4" fmla="*/ 2752 w 2140468"/>
                <a:gd name="connsiteY4" fmla="*/ 914506 h 2624773"/>
                <a:gd name="connsiteX0" fmla="*/ 2752 w 2140504"/>
                <a:gd name="connsiteY0" fmla="*/ 914506 h 2624773"/>
                <a:gd name="connsiteX1" fmla="*/ 2140267 w 2140504"/>
                <a:gd name="connsiteY1" fmla="*/ 0 h 2624773"/>
                <a:gd name="connsiteX2" fmla="*/ 2132649 w 2140504"/>
                <a:gd name="connsiteY2" fmla="*/ 511176 h 2624773"/>
                <a:gd name="connsiteX3" fmla="*/ 0 w 2140504"/>
                <a:gd name="connsiteY3" fmla="*/ 2624773 h 2624773"/>
                <a:gd name="connsiteX4" fmla="*/ 2752 w 2140504"/>
                <a:gd name="connsiteY4" fmla="*/ 914506 h 2624773"/>
                <a:gd name="connsiteX0" fmla="*/ 2752 w 2140757"/>
                <a:gd name="connsiteY0" fmla="*/ 914506 h 2624773"/>
                <a:gd name="connsiteX1" fmla="*/ 2140267 w 2140757"/>
                <a:gd name="connsiteY1" fmla="*/ 0 h 2624773"/>
                <a:gd name="connsiteX2" fmla="*/ 2137411 w 2140757"/>
                <a:gd name="connsiteY2" fmla="*/ 509588 h 2624773"/>
                <a:gd name="connsiteX3" fmla="*/ 0 w 2140757"/>
                <a:gd name="connsiteY3" fmla="*/ 2624773 h 2624773"/>
                <a:gd name="connsiteX4" fmla="*/ 2752 w 2140757"/>
                <a:gd name="connsiteY4" fmla="*/ 914506 h 2624773"/>
                <a:gd name="connsiteX0" fmla="*/ 2752 w 2144116"/>
                <a:gd name="connsiteY0" fmla="*/ 914506 h 2624773"/>
                <a:gd name="connsiteX1" fmla="*/ 2140267 w 2144116"/>
                <a:gd name="connsiteY1" fmla="*/ 0 h 2624773"/>
                <a:gd name="connsiteX2" fmla="*/ 2143761 w 2144116"/>
                <a:gd name="connsiteY2" fmla="*/ 501651 h 2624773"/>
                <a:gd name="connsiteX3" fmla="*/ 0 w 2144116"/>
                <a:gd name="connsiteY3" fmla="*/ 2624773 h 2624773"/>
                <a:gd name="connsiteX4" fmla="*/ 2752 w 2144116"/>
                <a:gd name="connsiteY4" fmla="*/ 914506 h 2624773"/>
                <a:gd name="connsiteX0" fmla="*/ 2752 w 2141010"/>
                <a:gd name="connsiteY0" fmla="*/ 914506 h 2624773"/>
                <a:gd name="connsiteX1" fmla="*/ 2140267 w 2141010"/>
                <a:gd name="connsiteY1" fmla="*/ 0 h 2624773"/>
                <a:gd name="connsiteX2" fmla="*/ 2138999 w 2141010"/>
                <a:gd name="connsiteY2" fmla="*/ 490538 h 2624773"/>
                <a:gd name="connsiteX3" fmla="*/ 0 w 2141010"/>
                <a:gd name="connsiteY3" fmla="*/ 2624773 h 2624773"/>
                <a:gd name="connsiteX4" fmla="*/ 2752 w 2141010"/>
                <a:gd name="connsiteY4" fmla="*/ 914506 h 2624773"/>
                <a:gd name="connsiteX0" fmla="*/ 2752 w 2141601"/>
                <a:gd name="connsiteY0" fmla="*/ 914506 h 2624773"/>
                <a:gd name="connsiteX1" fmla="*/ 2140267 w 2141601"/>
                <a:gd name="connsiteY1" fmla="*/ 0 h 2624773"/>
                <a:gd name="connsiteX2" fmla="*/ 2140586 w 2141601"/>
                <a:gd name="connsiteY2" fmla="*/ 493713 h 2624773"/>
                <a:gd name="connsiteX3" fmla="*/ 0 w 2141601"/>
                <a:gd name="connsiteY3" fmla="*/ 2624773 h 2624773"/>
                <a:gd name="connsiteX4" fmla="*/ 2752 w 2141601"/>
                <a:gd name="connsiteY4" fmla="*/ 914506 h 2624773"/>
                <a:gd name="connsiteX0" fmla="*/ 2752 w 2141601"/>
                <a:gd name="connsiteY0" fmla="*/ 914506 h 2624773"/>
                <a:gd name="connsiteX1" fmla="*/ 2140267 w 2141601"/>
                <a:gd name="connsiteY1" fmla="*/ 0 h 2624773"/>
                <a:gd name="connsiteX2" fmla="*/ 2140586 w 2141601"/>
                <a:gd name="connsiteY2" fmla="*/ 498476 h 2624773"/>
                <a:gd name="connsiteX3" fmla="*/ 0 w 2141601"/>
                <a:gd name="connsiteY3" fmla="*/ 2624773 h 2624773"/>
                <a:gd name="connsiteX4" fmla="*/ 2752 w 2141601"/>
                <a:gd name="connsiteY4" fmla="*/ 914506 h 2624773"/>
                <a:gd name="connsiteX0" fmla="*/ 2752 w 2141601"/>
                <a:gd name="connsiteY0" fmla="*/ 914506 h 2624773"/>
                <a:gd name="connsiteX1" fmla="*/ 2140267 w 2141601"/>
                <a:gd name="connsiteY1" fmla="*/ 0 h 2624773"/>
                <a:gd name="connsiteX2" fmla="*/ 2140586 w 2141601"/>
                <a:gd name="connsiteY2" fmla="*/ 498476 h 2624773"/>
                <a:gd name="connsiteX3" fmla="*/ 0 w 2141601"/>
                <a:gd name="connsiteY3" fmla="*/ 2624773 h 2624773"/>
                <a:gd name="connsiteX4" fmla="*/ 2752 w 2141601"/>
                <a:gd name="connsiteY4" fmla="*/ 914506 h 2624773"/>
                <a:gd name="connsiteX0" fmla="*/ 332 w 2145531"/>
                <a:gd name="connsiteY0" fmla="*/ 912919 h 2624773"/>
                <a:gd name="connsiteX1" fmla="*/ 2144197 w 2145531"/>
                <a:gd name="connsiteY1" fmla="*/ 0 h 2624773"/>
                <a:gd name="connsiteX2" fmla="*/ 2144516 w 2145531"/>
                <a:gd name="connsiteY2" fmla="*/ 498476 h 2624773"/>
                <a:gd name="connsiteX3" fmla="*/ 3930 w 2145531"/>
                <a:gd name="connsiteY3" fmla="*/ 2624773 h 2624773"/>
                <a:gd name="connsiteX4" fmla="*/ 332 w 2145531"/>
                <a:gd name="connsiteY4" fmla="*/ 912919 h 2624773"/>
                <a:gd name="connsiteX0" fmla="*/ 281 w 2147068"/>
                <a:gd name="connsiteY0" fmla="*/ 912919 h 2624773"/>
                <a:gd name="connsiteX1" fmla="*/ 2145734 w 2147068"/>
                <a:gd name="connsiteY1" fmla="*/ 0 h 2624773"/>
                <a:gd name="connsiteX2" fmla="*/ 2146053 w 2147068"/>
                <a:gd name="connsiteY2" fmla="*/ 498476 h 2624773"/>
                <a:gd name="connsiteX3" fmla="*/ 5467 w 2147068"/>
                <a:gd name="connsiteY3" fmla="*/ 2624773 h 2624773"/>
                <a:gd name="connsiteX4" fmla="*/ 281 w 2147068"/>
                <a:gd name="connsiteY4" fmla="*/ 912919 h 2624773"/>
                <a:gd name="connsiteX0" fmla="*/ 1164 w 2141601"/>
                <a:gd name="connsiteY0" fmla="*/ 912919 h 2624773"/>
                <a:gd name="connsiteX1" fmla="*/ 2140267 w 2141601"/>
                <a:gd name="connsiteY1" fmla="*/ 0 h 2624773"/>
                <a:gd name="connsiteX2" fmla="*/ 2140586 w 2141601"/>
                <a:gd name="connsiteY2" fmla="*/ 498476 h 2624773"/>
                <a:gd name="connsiteX3" fmla="*/ 0 w 2141601"/>
                <a:gd name="connsiteY3" fmla="*/ 2624773 h 2624773"/>
                <a:gd name="connsiteX4" fmla="*/ 1164 w 2141601"/>
                <a:gd name="connsiteY4" fmla="*/ 912919 h 2624773"/>
                <a:gd name="connsiteX0" fmla="*/ 407 w 2144019"/>
                <a:gd name="connsiteY0" fmla="*/ 909744 h 2624773"/>
                <a:gd name="connsiteX1" fmla="*/ 2142685 w 2144019"/>
                <a:gd name="connsiteY1" fmla="*/ 0 h 2624773"/>
                <a:gd name="connsiteX2" fmla="*/ 2143004 w 2144019"/>
                <a:gd name="connsiteY2" fmla="*/ 498476 h 2624773"/>
                <a:gd name="connsiteX3" fmla="*/ 2418 w 2144019"/>
                <a:gd name="connsiteY3" fmla="*/ 2624773 h 2624773"/>
                <a:gd name="connsiteX4" fmla="*/ 407 w 2144019"/>
                <a:gd name="connsiteY4" fmla="*/ 909744 h 2624773"/>
                <a:gd name="connsiteX0" fmla="*/ 526 w 2142551"/>
                <a:gd name="connsiteY0" fmla="*/ 911331 h 2624773"/>
                <a:gd name="connsiteX1" fmla="*/ 2141217 w 2142551"/>
                <a:gd name="connsiteY1" fmla="*/ 0 h 2624773"/>
                <a:gd name="connsiteX2" fmla="*/ 2141536 w 2142551"/>
                <a:gd name="connsiteY2" fmla="*/ 498476 h 2624773"/>
                <a:gd name="connsiteX3" fmla="*/ 950 w 2142551"/>
                <a:gd name="connsiteY3" fmla="*/ 2624773 h 2624773"/>
                <a:gd name="connsiteX4" fmla="*/ 526 w 2142551"/>
                <a:gd name="connsiteY4" fmla="*/ 911331 h 2624773"/>
                <a:gd name="connsiteX0" fmla="*/ 3483 w 2141601"/>
                <a:gd name="connsiteY0" fmla="*/ 897653 h 2624773"/>
                <a:gd name="connsiteX1" fmla="*/ 2140267 w 2141601"/>
                <a:gd name="connsiteY1" fmla="*/ 0 h 2624773"/>
                <a:gd name="connsiteX2" fmla="*/ 2140586 w 2141601"/>
                <a:gd name="connsiteY2" fmla="*/ 498476 h 2624773"/>
                <a:gd name="connsiteX3" fmla="*/ 0 w 2141601"/>
                <a:gd name="connsiteY3" fmla="*/ 2624773 h 2624773"/>
                <a:gd name="connsiteX4" fmla="*/ 3483 w 2141601"/>
                <a:gd name="connsiteY4" fmla="*/ 897653 h 262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601" h="2624773">
                  <a:moveTo>
                    <a:pt x="3483" y="897653"/>
                  </a:moveTo>
                  <a:lnTo>
                    <a:pt x="2140267" y="0"/>
                  </a:lnTo>
                  <a:cubicBezTo>
                    <a:pt x="2141960" y="169333"/>
                    <a:pt x="2142014" y="238919"/>
                    <a:pt x="2140586" y="498476"/>
                  </a:cubicBezTo>
                  <a:lnTo>
                    <a:pt x="0" y="2624773"/>
                  </a:lnTo>
                  <a:cubicBezTo>
                    <a:pt x="1976" y="2054684"/>
                    <a:pt x="1507" y="1467742"/>
                    <a:pt x="3483" y="897653"/>
                  </a:cubicBezTo>
                  <a:close/>
                </a:path>
              </a:pathLst>
            </a:custGeom>
            <a:solidFill>
              <a:srgbClr val="385723">
                <a:alpha val="5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63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8D1483C-AF8D-4FEE-813B-B66A0F170276}"/>
                </a:ext>
              </a:extLst>
            </p:cNvPr>
            <p:cNvSpPr/>
            <p:nvPr/>
          </p:nvSpPr>
          <p:spPr>
            <a:xfrm>
              <a:off x="3863898" y="3939198"/>
              <a:ext cx="2482004" cy="1725102"/>
            </a:xfrm>
            <a:custGeom>
              <a:avLst/>
              <a:gdLst>
                <a:gd name="connsiteX0" fmla="*/ 0 w 2159000"/>
                <a:gd name="connsiteY0" fmla="*/ 899160 h 2626360"/>
                <a:gd name="connsiteX1" fmla="*/ 2153920 w 2159000"/>
                <a:gd name="connsiteY1" fmla="*/ 0 h 2626360"/>
                <a:gd name="connsiteX2" fmla="*/ 2159000 w 2159000"/>
                <a:gd name="connsiteY2" fmla="*/ 508000 h 2626360"/>
                <a:gd name="connsiteX3" fmla="*/ 15240 w 2159000"/>
                <a:gd name="connsiteY3" fmla="*/ 2626360 h 2626360"/>
                <a:gd name="connsiteX4" fmla="*/ 0 w 2159000"/>
                <a:gd name="connsiteY4" fmla="*/ 899160 h 2626360"/>
                <a:gd name="connsiteX0" fmla="*/ 5927 w 2143760"/>
                <a:gd name="connsiteY0" fmla="*/ 916093 h 2626360"/>
                <a:gd name="connsiteX1" fmla="*/ 2138680 w 2143760"/>
                <a:gd name="connsiteY1" fmla="*/ 0 h 2626360"/>
                <a:gd name="connsiteX2" fmla="*/ 2143760 w 2143760"/>
                <a:gd name="connsiteY2" fmla="*/ 508000 h 2626360"/>
                <a:gd name="connsiteX3" fmla="*/ 0 w 2143760"/>
                <a:gd name="connsiteY3" fmla="*/ 2626360 h 2626360"/>
                <a:gd name="connsiteX4" fmla="*/ 5927 w 2143760"/>
                <a:gd name="connsiteY4" fmla="*/ 916093 h 2626360"/>
                <a:gd name="connsiteX0" fmla="*/ 5927 w 2143970"/>
                <a:gd name="connsiteY0" fmla="*/ 909743 h 2620010"/>
                <a:gd name="connsiteX1" fmla="*/ 2143442 w 2143970"/>
                <a:gd name="connsiteY1" fmla="*/ 0 h 2620010"/>
                <a:gd name="connsiteX2" fmla="*/ 2143760 w 2143970"/>
                <a:gd name="connsiteY2" fmla="*/ 501650 h 2620010"/>
                <a:gd name="connsiteX3" fmla="*/ 0 w 2143970"/>
                <a:gd name="connsiteY3" fmla="*/ 2620010 h 2620010"/>
                <a:gd name="connsiteX4" fmla="*/ 5927 w 2143970"/>
                <a:gd name="connsiteY4" fmla="*/ 909743 h 2620010"/>
                <a:gd name="connsiteX0" fmla="*/ 5927 w 2143760"/>
                <a:gd name="connsiteY0" fmla="*/ 917681 h 2627948"/>
                <a:gd name="connsiteX1" fmla="*/ 2137092 w 2143760"/>
                <a:gd name="connsiteY1" fmla="*/ 0 h 2627948"/>
                <a:gd name="connsiteX2" fmla="*/ 2143760 w 2143760"/>
                <a:gd name="connsiteY2" fmla="*/ 509588 h 2627948"/>
                <a:gd name="connsiteX3" fmla="*/ 0 w 2143760"/>
                <a:gd name="connsiteY3" fmla="*/ 2627948 h 2627948"/>
                <a:gd name="connsiteX4" fmla="*/ 5927 w 2143760"/>
                <a:gd name="connsiteY4" fmla="*/ 917681 h 2627948"/>
                <a:gd name="connsiteX0" fmla="*/ 2752 w 2143760"/>
                <a:gd name="connsiteY0" fmla="*/ 917681 h 2627948"/>
                <a:gd name="connsiteX1" fmla="*/ 2137092 w 2143760"/>
                <a:gd name="connsiteY1" fmla="*/ 0 h 2627948"/>
                <a:gd name="connsiteX2" fmla="*/ 2143760 w 2143760"/>
                <a:gd name="connsiteY2" fmla="*/ 509588 h 2627948"/>
                <a:gd name="connsiteX3" fmla="*/ 0 w 2143760"/>
                <a:gd name="connsiteY3" fmla="*/ 2627948 h 2627948"/>
                <a:gd name="connsiteX4" fmla="*/ 2752 w 2143760"/>
                <a:gd name="connsiteY4" fmla="*/ 917681 h 2627948"/>
                <a:gd name="connsiteX0" fmla="*/ 2752 w 2143760"/>
                <a:gd name="connsiteY0" fmla="*/ 914506 h 2624773"/>
                <a:gd name="connsiteX1" fmla="*/ 2140267 w 2143760"/>
                <a:gd name="connsiteY1" fmla="*/ 0 h 2624773"/>
                <a:gd name="connsiteX2" fmla="*/ 2143760 w 2143760"/>
                <a:gd name="connsiteY2" fmla="*/ 506413 h 2624773"/>
                <a:gd name="connsiteX3" fmla="*/ 0 w 2143760"/>
                <a:gd name="connsiteY3" fmla="*/ 2624773 h 2624773"/>
                <a:gd name="connsiteX4" fmla="*/ 2752 w 2143760"/>
                <a:gd name="connsiteY4" fmla="*/ 914506 h 2624773"/>
                <a:gd name="connsiteX0" fmla="*/ 2752 w 2140561"/>
                <a:gd name="connsiteY0" fmla="*/ 914506 h 2624773"/>
                <a:gd name="connsiteX1" fmla="*/ 2140267 w 2140561"/>
                <a:gd name="connsiteY1" fmla="*/ 0 h 2624773"/>
                <a:gd name="connsiteX2" fmla="*/ 2137410 w 2140561"/>
                <a:gd name="connsiteY2" fmla="*/ 509588 h 2624773"/>
                <a:gd name="connsiteX3" fmla="*/ 0 w 2140561"/>
                <a:gd name="connsiteY3" fmla="*/ 2624773 h 2624773"/>
                <a:gd name="connsiteX4" fmla="*/ 2752 w 2140561"/>
                <a:gd name="connsiteY4" fmla="*/ 914506 h 2624773"/>
                <a:gd name="connsiteX0" fmla="*/ 2752 w 2140795"/>
                <a:gd name="connsiteY0" fmla="*/ 914506 h 2624773"/>
                <a:gd name="connsiteX1" fmla="*/ 2140267 w 2140795"/>
                <a:gd name="connsiteY1" fmla="*/ 0 h 2624773"/>
                <a:gd name="connsiteX2" fmla="*/ 2140585 w 2140795"/>
                <a:gd name="connsiteY2" fmla="*/ 500063 h 2624773"/>
                <a:gd name="connsiteX3" fmla="*/ 0 w 2140795"/>
                <a:gd name="connsiteY3" fmla="*/ 2624773 h 2624773"/>
                <a:gd name="connsiteX4" fmla="*/ 2752 w 2140795"/>
                <a:gd name="connsiteY4" fmla="*/ 914506 h 2624773"/>
                <a:gd name="connsiteX0" fmla="*/ 2752 w 2145675"/>
                <a:gd name="connsiteY0" fmla="*/ 914506 h 2624773"/>
                <a:gd name="connsiteX1" fmla="*/ 2140267 w 2145675"/>
                <a:gd name="connsiteY1" fmla="*/ 0 h 2624773"/>
                <a:gd name="connsiteX2" fmla="*/ 2140585 w 2145675"/>
                <a:gd name="connsiteY2" fmla="*/ 500063 h 2624773"/>
                <a:gd name="connsiteX3" fmla="*/ 0 w 2145675"/>
                <a:gd name="connsiteY3" fmla="*/ 2624773 h 2624773"/>
                <a:gd name="connsiteX4" fmla="*/ 2752 w 2145675"/>
                <a:gd name="connsiteY4" fmla="*/ 914506 h 2624773"/>
                <a:gd name="connsiteX0" fmla="*/ 2752 w 2223276"/>
                <a:gd name="connsiteY0" fmla="*/ 914506 h 2624773"/>
                <a:gd name="connsiteX1" fmla="*/ 2140267 w 2223276"/>
                <a:gd name="connsiteY1" fmla="*/ 0 h 2624773"/>
                <a:gd name="connsiteX2" fmla="*/ 2140585 w 2223276"/>
                <a:gd name="connsiteY2" fmla="*/ 500063 h 2624773"/>
                <a:gd name="connsiteX3" fmla="*/ 0 w 2223276"/>
                <a:gd name="connsiteY3" fmla="*/ 2624773 h 2624773"/>
                <a:gd name="connsiteX4" fmla="*/ 2752 w 2223276"/>
                <a:gd name="connsiteY4" fmla="*/ 914506 h 2624773"/>
                <a:gd name="connsiteX0" fmla="*/ 2752 w 2140585"/>
                <a:gd name="connsiteY0" fmla="*/ 914506 h 2624773"/>
                <a:gd name="connsiteX1" fmla="*/ 2140267 w 2140585"/>
                <a:gd name="connsiteY1" fmla="*/ 0 h 2624773"/>
                <a:gd name="connsiteX2" fmla="*/ 2140585 w 2140585"/>
                <a:gd name="connsiteY2" fmla="*/ 500063 h 2624773"/>
                <a:gd name="connsiteX3" fmla="*/ 0 w 2140585"/>
                <a:gd name="connsiteY3" fmla="*/ 2624773 h 2624773"/>
                <a:gd name="connsiteX4" fmla="*/ 2752 w 2140585"/>
                <a:gd name="connsiteY4" fmla="*/ 914506 h 2624773"/>
                <a:gd name="connsiteX0" fmla="*/ 2752 w 2140585"/>
                <a:gd name="connsiteY0" fmla="*/ 454116 h 2164383"/>
                <a:gd name="connsiteX1" fmla="*/ 1232217 w 2140585"/>
                <a:gd name="connsiteY1" fmla="*/ 63485 h 2164383"/>
                <a:gd name="connsiteX2" fmla="*/ 2140585 w 2140585"/>
                <a:gd name="connsiteY2" fmla="*/ 39673 h 2164383"/>
                <a:gd name="connsiteX3" fmla="*/ 0 w 2140585"/>
                <a:gd name="connsiteY3" fmla="*/ 2164383 h 2164383"/>
                <a:gd name="connsiteX4" fmla="*/ 2752 w 2140585"/>
                <a:gd name="connsiteY4" fmla="*/ 454116 h 2164383"/>
                <a:gd name="connsiteX0" fmla="*/ 2752 w 2138997"/>
                <a:gd name="connsiteY0" fmla="*/ 427832 h 2138099"/>
                <a:gd name="connsiteX1" fmla="*/ 1232217 w 2138997"/>
                <a:gd name="connsiteY1" fmla="*/ 37201 h 2138099"/>
                <a:gd name="connsiteX2" fmla="*/ 2138997 w 2138997"/>
                <a:gd name="connsiteY2" fmla="*/ 41964 h 2138099"/>
                <a:gd name="connsiteX3" fmla="*/ 0 w 2138997"/>
                <a:gd name="connsiteY3" fmla="*/ 2138099 h 2138099"/>
                <a:gd name="connsiteX4" fmla="*/ 2752 w 2138997"/>
                <a:gd name="connsiteY4" fmla="*/ 427832 h 2138099"/>
                <a:gd name="connsiteX0" fmla="*/ 2752 w 2138997"/>
                <a:gd name="connsiteY0" fmla="*/ 461840 h 2172107"/>
                <a:gd name="connsiteX1" fmla="*/ 1232217 w 2138997"/>
                <a:gd name="connsiteY1" fmla="*/ 71209 h 2172107"/>
                <a:gd name="connsiteX2" fmla="*/ 2138997 w 2138997"/>
                <a:gd name="connsiteY2" fmla="*/ 75972 h 2172107"/>
                <a:gd name="connsiteX3" fmla="*/ 0 w 2138997"/>
                <a:gd name="connsiteY3" fmla="*/ 2172107 h 2172107"/>
                <a:gd name="connsiteX4" fmla="*/ 2752 w 2138997"/>
                <a:gd name="connsiteY4" fmla="*/ 461840 h 2172107"/>
                <a:gd name="connsiteX0" fmla="*/ 2752 w 2138997"/>
                <a:gd name="connsiteY0" fmla="*/ 461840 h 2172107"/>
                <a:gd name="connsiteX1" fmla="*/ 1232217 w 2138997"/>
                <a:gd name="connsiteY1" fmla="*/ 71209 h 2172107"/>
                <a:gd name="connsiteX2" fmla="*/ 2138997 w 2138997"/>
                <a:gd name="connsiteY2" fmla="*/ 75972 h 2172107"/>
                <a:gd name="connsiteX3" fmla="*/ 0 w 2138997"/>
                <a:gd name="connsiteY3" fmla="*/ 2172107 h 2172107"/>
                <a:gd name="connsiteX4" fmla="*/ 2752 w 2138997"/>
                <a:gd name="connsiteY4" fmla="*/ 461840 h 2172107"/>
                <a:gd name="connsiteX0" fmla="*/ 2752 w 2138997"/>
                <a:gd name="connsiteY0" fmla="*/ 390631 h 2100898"/>
                <a:gd name="connsiteX1" fmla="*/ 1232217 w 2138997"/>
                <a:gd name="connsiteY1" fmla="*/ 0 h 2100898"/>
                <a:gd name="connsiteX2" fmla="*/ 2138997 w 2138997"/>
                <a:gd name="connsiteY2" fmla="*/ 4763 h 2100898"/>
                <a:gd name="connsiteX3" fmla="*/ 0 w 2138997"/>
                <a:gd name="connsiteY3" fmla="*/ 2100898 h 2100898"/>
                <a:gd name="connsiteX4" fmla="*/ 2752 w 2138997"/>
                <a:gd name="connsiteY4" fmla="*/ 390631 h 2100898"/>
                <a:gd name="connsiteX0" fmla="*/ 2 w 2138789"/>
                <a:gd name="connsiteY0" fmla="*/ 390631 h 2121535"/>
                <a:gd name="connsiteX1" fmla="*/ 1229467 w 2138789"/>
                <a:gd name="connsiteY1" fmla="*/ 0 h 2121535"/>
                <a:gd name="connsiteX2" fmla="*/ 2136247 w 2138789"/>
                <a:gd name="connsiteY2" fmla="*/ 4763 h 2121535"/>
                <a:gd name="connsiteX3" fmla="*/ 2138788 w 2138789"/>
                <a:gd name="connsiteY3" fmla="*/ 2121535 h 2121535"/>
                <a:gd name="connsiteX4" fmla="*/ 2 w 2138789"/>
                <a:gd name="connsiteY4" fmla="*/ 390631 h 2121535"/>
                <a:gd name="connsiteX0" fmla="*/ 0 w 3051598"/>
                <a:gd name="connsiteY0" fmla="*/ 2116243 h 2281425"/>
                <a:gd name="connsiteX1" fmla="*/ 2142277 w 3051598"/>
                <a:gd name="connsiteY1" fmla="*/ 0 h 2281425"/>
                <a:gd name="connsiteX2" fmla="*/ 3049057 w 3051598"/>
                <a:gd name="connsiteY2" fmla="*/ 4763 h 2281425"/>
                <a:gd name="connsiteX3" fmla="*/ 3051598 w 3051598"/>
                <a:gd name="connsiteY3" fmla="*/ 2121535 h 2281425"/>
                <a:gd name="connsiteX4" fmla="*/ 0 w 3051598"/>
                <a:gd name="connsiteY4" fmla="*/ 2116243 h 2281425"/>
                <a:gd name="connsiteX0" fmla="*/ 0 w 3051599"/>
                <a:gd name="connsiteY0" fmla="*/ 2116243 h 2121535"/>
                <a:gd name="connsiteX1" fmla="*/ 2142277 w 3051599"/>
                <a:gd name="connsiteY1" fmla="*/ 0 h 2121535"/>
                <a:gd name="connsiteX2" fmla="*/ 3049057 w 3051599"/>
                <a:gd name="connsiteY2" fmla="*/ 4763 h 2121535"/>
                <a:gd name="connsiteX3" fmla="*/ 3051598 w 3051599"/>
                <a:gd name="connsiteY3" fmla="*/ 2121535 h 2121535"/>
                <a:gd name="connsiteX4" fmla="*/ 0 w 3051599"/>
                <a:gd name="connsiteY4" fmla="*/ 2116243 h 2121535"/>
                <a:gd name="connsiteX0" fmla="*/ 0 w 3051598"/>
                <a:gd name="connsiteY0" fmla="*/ 2116243 h 2121535"/>
                <a:gd name="connsiteX1" fmla="*/ 2142277 w 3051598"/>
                <a:gd name="connsiteY1" fmla="*/ 0 h 2121535"/>
                <a:gd name="connsiteX2" fmla="*/ 3049057 w 3051598"/>
                <a:gd name="connsiteY2" fmla="*/ 4763 h 2121535"/>
                <a:gd name="connsiteX3" fmla="*/ 3051598 w 3051598"/>
                <a:gd name="connsiteY3" fmla="*/ 2121535 h 2121535"/>
                <a:gd name="connsiteX4" fmla="*/ 0 w 3051598"/>
                <a:gd name="connsiteY4" fmla="*/ 2116243 h 2121535"/>
                <a:gd name="connsiteX0" fmla="*/ 0 w 3051598"/>
                <a:gd name="connsiteY0" fmla="*/ 2113068 h 2118360"/>
                <a:gd name="connsiteX1" fmla="*/ 2143865 w 3051598"/>
                <a:gd name="connsiteY1" fmla="*/ 0 h 2118360"/>
                <a:gd name="connsiteX2" fmla="*/ 3049057 w 3051598"/>
                <a:gd name="connsiteY2" fmla="*/ 1588 h 2118360"/>
                <a:gd name="connsiteX3" fmla="*/ 3051598 w 3051598"/>
                <a:gd name="connsiteY3" fmla="*/ 2118360 h 2118360"/>
                <a:gd name="connsiteX4" fmla="*/ 0 w 3051598"/>
                <a:gd name="connsiteY4" fmla="*/ 2113068 h 2118360"/>
                <a:gd name="connsiteX0" fmla="*/ 0 w 3051598"/>
                <a:gd name="connsiteY0" fmla="*/ 2111480 h 2116772"/>
                <a:gd name="connsiteX1" fmla="*/ 2208953 w 3051598"/>
                <a:gd name="connsiteY1" fmla="*/ 88900 h 2116772"/>
                <a:gd name="connsiteX2" fmla="*/ 3049057 w 3051598"/>
                <a:gd name="connsiteY2" fmla="*/ 0 h 2116772"/>
                <a:gd name="connsiteX3" fmla="*/ 3051598 w 3051598"/>
                <a:gd name="connsiteY3" fmla="*/ 2116772 h 2116772"/>
                <a:gd name="connsiteX4" fmla="*/ 0 w 3051598"/>
                <a:gd name="connsiteY4" fmla="*/ 2111480 h 2116772"/>
                <a:gd name="connsiteX0" fmla="*/ 0 w 3051598"/>
                <a:gd name="connsiteY0" fmla="*/ 2117830 h 2123122"/>
                <a:gd name="connsiteX1" fmla="*/ 2147040 w 3051598"/>
                <a:gd name="connsiteY1" fmla="*/ 0 h 2123122"/>
                <a:gd name="connsiteX2" fmla="*/ 3049057 w 3051598"/>
                <a:gd name="connsiteY2" fmla="*/ 6350 h 2123122"/>
                <a:gd name="connsiteX3" fmla="*/ 3051598 w 3051598"/>
                <a:gd name="connsiteY3" fmla="*/ 2123122 h 2123122"/>
                <a:gd name="connsiteX4" fmla="*/ 0 w 3051598"/>
                <a:gd name="connsiteY4" fmla="*/ 2117830 h 2123122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7 w 3051598"/>
                <a:gd name="connsiteY2" fmla="*/ 11113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7 w 3051598"/>
                <a:gd name="connsiteY2" fmla="*/ 15876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5490"/>
                <a:gd name="connsiteY0" fmla="*/ 2122593 h 2127885"/>
                <a:gd name="connsiteX1" fmla="*/ 2143865 w 3055490"/>
                <a:gd name="connsiteY1" fmla="*/ 0 h 2127885"/>
                <a:gd name="connsiteX2" fmla="*/ 3055407 w 3055490"/>
                <a:gd name="connsiteY2" fmla="*/ 11113 h 2127885"/>
                <a:gd name="connsiteX3" fmla="*/ 3051598 w 3055490"/>
                <a:gd name="connsiteY3" fmla="*/ 2127885 h 2127885"/>
                <a:gd name="connsiteX4" fmla="*/ 0 w 3055490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7 w 3051598"/>
                <a:gd name="connsiteY2" fmla="*/ 1588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4294 w 3051598"/>
                <a:gd name="connsiteY2" fmla="*/ 7938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7 w 3051598"/>
                <a:gd name="connsiteY2" fmla="*/ 6351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5490"/>
                <a:gd name="connsiteY0" fmla="*/ 2122593 h 2127885"/>
                <a:gd name="connsiteX1" fmla="*/ 2143865 w 3055490"/>
                <a:gd name="connsiteY1" fmla="*/ 0 h 2127885"/>
                <a:gd name="connsiteX2" fmla="*/ 3055407 w 3055490"/>
                <a:gd name="connsiteY2" fmla="*/ 12701 h 2127885"/>
                <a:gd name="connsiteX3" fmla="*/ 3051598 w 3055490"/>
                <a:gd name="connsiteY3" fmla="*/ 2127885 h 2127885"/>
                <a:gd name="connsiteX4" fmla="*/ 0 w 3055490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34770 w 3051598"/>
                <a:gd name="connsiteY2" fmla="*/ 20639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50645 w 3051598"/>
                <a:gd name="connsiteY2" fmla="*/ 9527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2397"/>
                <a:gd name="connsiteY0" fmla="*/ 2122593 h 2127885"/>
                <a:gd name="connsiteX1" fmla="*/ 2143865 w 3052397"/>
                <a:gd name="connsiteY1" fmla="*/ 0 h 2127885"/>
                <a:gd name="connsiteX2" fmla="*/ 3052232 w 3052397"/>
                <a:gd name="connsiteY2" fmla="*/ 1589 h 2127885"/>
                <a:gd name="connsiteX3" fmla="*/ 3051598 w 3052397"/>
                <a:gd name="connsiteY3" fmla="*/ 2127885 h 2127885"/>
                <a:gd name="connsiteX4" fmla="*/ 0 w 3052397"/>
                <a:gd name="connsiteY4" fmla="*/ 2122593 h 2127885"/>
                <a:gd name="connsiteX0" fmla="*/ 0 w 3053930"/>
                <a:gd name="connsiteY0" fmla="*/ 2122593 h 2127885"/>
                <a:gd name="connsiteX1" fmla="*/ 2143865 w 3053930"/>
                <a:gd name="connsiteY1" fmla="*/ 0 h 2127885"/>
                <a:gd name="connsiteX2" fmla="*/ 3053820 w 3053930"/>
                <a:gd name="connsiteY2" fmla="*/ 7939 h 2127885"/>
                <a:gd name="connsiteX3" fmla="*/ 3051598 w 3053930"/>
                <a:gd name="connsiteY3" fmla="*/ 2127885 h 2127885"/>
                <a:gd name="connsiteX4" fmla="*/ 0 w 3053930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8 w 3051598"/>
                <a:gd name="connsiteY2" fmla="*/ 6351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50645 w 3051598"/>
                <a:gd name="connsiteY2" fmla="*/ 11114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50645 w 3051598"/>
                <a:gd name="connsiteY2" fmla="*/ 11114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0810"/>
                <a:gd name="connsiteY0" fmla="*/ 2122593 h 2124710"/>
                <a:gd name="connsiteX1" fmla="*/ 2143865 w 3050810"/>
                <a:gd name="connsiteY1" fmla="*/ 0 h 2124710"/>
                <a:gd name="connsiteX2" fmla="*/ 3050645 w 3050810"/>
                <a:gd name="connsiteY2" fmla="*/ 11114 h 2124710"/>
                <a:gd name="connsiteX3" fmla="*/ 3050011 w 3050810"/>
                <a:gd name="connsiteY3" fmla="*/ 2124710 h 2124710"/>
                <a:gd name="connsiteX4" fmla="*/ 0 w 3050810"/>
                <a:gd name="connsiteY4" fmla="*/ 2122593 h 2124710"/>
                <a:gd name="connsiteX0" fmla="*/ 0 w 3050728"/>
                <a:gd name="connsiteY0" fmla="*/ 2122593 h 2122593"/>
                <a:gd name="connsiteX1" fmla="*/ 2143865 w 3050728"/>
                <a:gd name="connsiteY1" fmla="*/ 0 h 2122593"/>
                <a:gd name="connsiteX2" fmla="*/ 3050645 w 3050728"/>
                <a:gd name="connsiteY2" fmla="*/ 11114 h 2122593"/>
                <a:gd name="connsiteX3" fmla="*/ 3046836 w 3050728"/>
                <a:gd name="connsiteY3" fmla="*/ 2118360 h 2122593"/>
                <a:gd name="connsiteX4" fmla="*/ 0 w 3050728"/>
                <a:gd name="connsiteY4" fmla="*/ 2122593 h 2122593"/>
                <a:gd name="connsiteX0" fmla="*/ 0 w 3050728"/>
                <a:gd name="connsiteY0" fmla="*/ 2122593 h 2122593"/>
                <a:gd name="connsiteX1" fmla="*/ 2143865 w 3050728"/>
                <a:gd name="connsiteY1" fmla="*/ 0 h 2122593"/>
                <a:gd name="connsiteX2" fmla="*/ 3050645 w 3050728"/>
                <a:gd name="connsiteY2" fmla="*/ 11114 h 2122593"/>
                <a:gd name="connsiteX3" fmla="*/ 3046836 w 3050728"/>
                <a:gd name="connsiteY3" fmla="*/ 2119947 h 2122593"/>
                <a:gd name="connsiteX4" fmla="*/ 0 w 3050728"/>
                <a:gd name="connsiteY4" fmla="*/ 2122593 h 2122593"/>
                <a:gd name="connsiteX0" fmla="*/ 0 w 3050728"/>
                <a:gd name="connsiteY0" fmla="*/ 2122593 h 2122593"/>
                <a:gd name="connsiteX1" fmla="*/ 2143865 w 3050728"/>
                <a:gd name="connsiteY1" fmla="*/ 0 h 2122593"/>
                <a:gd name="connsiteX2" fmla="*/ 3050645 w 3050728"/>
                <a:gd name="connsiteY2" fmla="*/ 11114 h 2122593"/>
                <a:gd name="connsiteX3" fmla="*/ 3046836 w 3050728"/>
                <a:gd name="connsiteY3" fmla="*/ 2119947 h 2122593"/>
                <a:gd name="connsiteX4" fmla="*/ 0 w 3050728"/>
                <a:gd name="connsiteY4" fmla="*/ 2122593 h 2122593"/>
                <a:gd name="connsiteX0" fmla="*/ 0 w 3054774"/>
                <a:gd name="connsiteY0" fmla="*/ 2122593 h 2122593"/>
                <a:gd name="connsiteX1" fmla="*/ 2143865 w 3054774"/>
                <a:gd name="connsiteY1" fmla="*/ 0 h 2122593"/>
                <a:gd name="connsiteX2" fmla="*/ 3050645 w 3054774"/>
                <a:gd name="connsiteY2" fmla="*/ 11114 h 2122593"/>
                <a:gd name="connsiteX3" fmla="*/ 3054774 w 3054774"/>
                <a:gd name="connsiteY3" fmla="*/ 2119947 h 2122593"/>
                <a:gd name="connsiteX4" fmla="*/ 0 w 3054774"/>
                <a:gd name="connsiteY4" fmla="*/ 2122593 h 2122593"/>
                <a:gd name="connsiteX0" fmla="*/ 0 w 3054774"/>
                <a:gd name="connsiteY0" fmla="*/ 2123202 h 2123202"/>
                <a:gd name="connsiteX1" fmla="*/ 2143865 w 3054774"/>
                <a:gd name="connsiteY1" fmla="*/ 609 h 2123202"/>
                <a:gd name="connsiteX2" fmla="*/ 3048692 w 3054774"/>
                <a:gd name="connsiteY2" fmla="*/ 0 h 2123202"/>
                <a:gd name="connsiteX3" fmla="*/ 3054774 w 3054774"/>
                <a:gd name="connsiteY3" fmla="*/ 2120556 h 2123202"/>
                <a:gd name="connsiteX4" fmla="*/ 0 w 3054774"/>
                <a:gd name="connsiteY4" fmla="*/ 2123202 h 212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4774" h="2123202">
                  <a:moveTo>
                    <a:pt x="0" y="2123202"/>
                  </a:moveTo>
                  <a:lnTo>
                    <a:pt x="2143865" y="609"/>
                  </a:lnTo>
                  <a:lnTo>
                    <a:pt x="3048692" y="0"/>
                  </a:lnTo>
                  <a:cubicBezTo>
                    <a:pt x="3049539" y="705591"/>
                    <a:pt x="3053503" y="1062170"/>
                    <a:pt x="3054774" y="2120556"/>
                  </a:cubicBezTo>
                  <a:lnTo>
                    <a:pt x="0" y="2123202"/>
                  </a:lnTo>
                  <a:close/>
                </a:path>
              </a:pathLst>
            </a:custGeom>
            <a:solidFill>
              <a:srgbClr val="385723">
                <a:alpha val="5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63" dirty="0">
                <a:solidFill>
                  <a:schemeClr val="tx1"/>
                </a:solidFill>
              </a:endParaRPr>
            </a:p>
          </p:txBody>
        </p:sp>
        <p:sp>
          <p:nvSpPr>
            <p:cNvPr id="5" name="AutoShape 14" descr="{\displaystyle f_{c}(z)=z^{2}+c}">
              <a:extLst>
                <a:ext uri="{FF2B5EF4-FFF2-40B4-BE49-F238E27FC236}">
                  <a16:creationId xmlns:a16="http://schemas.microsoft.com/office/drawing/2014/main" id="{B159E1FE-E5E7-4EC1-8844-E2F8EC63FB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00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AutoShape 18" descr="{\displaystyle f_{c}(z)=z^{2}+c}">
              <a:extLst>
                <a:ext uri="{FF2B5EF4-FFF2-40B4-BE49-F238E27FC236}">
                  <a16:creationId xmlns:a16="http://schemas.microsoft.com/office/drawing/2014/main" id="{144FE1AF-B85E-4C97-9F0D-28C66BDE29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53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2" name="Picture 11" descr="A picture containing animal, invertebrate&#10;&#10;Description generated with very high confidence">
              <a:extLst>
                <a:ext uri="{FF2B5EF4-FFF2-40B4-BE49-F238E27FC236}">
                  <a16:creationId xmlns:a16="http://schemas.microsoft.com/office/drawing/2014/main" id="{3E7DE801-0B71-4539-B8A5-EC71EE4B8CE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" b="52"/>
            <a:stretch/>
          </p:blipFill>
          <p:spPr bwMode="auto">
            <a:xfrm>
              <a:off x="681038" y="2551736"/>
              <a:ext cx="2473475" cy="1391330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041C692-EB09-4EF1-90AA-FED5CBB35A7F}"/>
                </a:ext>
              </a:extLst>
            </p:cNvPr>
            <p:cNvSpPr/>
            <p:nvPr/>
          </p:nvSpPr>
          <p:spPr>
            <a:xfrm>
              <a:off x="680891" y="3531930"/>
              <a:ext cx="1740051" cy="2132628"/>
            </a:xfrm>
            <a:custGeom>
              <a:avLst/>
              <a:gdLst>
                <a:gd name="connsiteX0" fmla="*/ 0 w 2159000"/>
                <a:gd name="connsiteY0" fmla="*/ 899160 h 2626360"/>
                <a:gd name="connsiteX1" fmla="*/ 2153920 w 2159000"/>
                <a:gd name="connsiteY1" fmla="*/ 0 h 2626360"/>
                <a:gd name="connsiteX2" fmla="*/ 2159000 w 2159000"/>
                <a:gd name="connsiteY2" fmla="*/ 508000 h 2626360"/>
                <a:gd name="connsiteX3" fmla="*/ 15240 w 2159000"/>
                <a:gd name="connsiteY3" fmla="*/ 2626360 h 2626360"/>
                <a:gd name="connsiteX4" fmla="*/ 0 w 2159000"/>
                <a:gd name="connsiteY4" fmla="*/ 899160 h 2626360"/>
                <a:gd name="connsiteX0" fmla="*/ 5927 w 2143760"/>
                <a:gd name="connsiteY0" fmla="*/ 916093 h 2626360"/>
                <a:gd name="connsiteX1" fmla="*/ 2138680 w 2143760"/>
                <a:gd name="connsiteY1" fmla="*/ 0 h 2626360"/>
                <a:gd name="connsiteX2" fmla="*/ 2143760 w 2143760"/>
                <a:gd name="connsiteY2" fmla="*/ 508000 h 2626360"/>
                <a:gd name="connsiteX3" fmla="*/ 0 w 2143760"/>
                <a:gd name="connsiteY3" fmla="*/ 2626360 h 2626360"/>
                <a:gd name="connsiteX4" fmla="*/ 5927 w 2143760"/>
                <a:gd name="connsiteY4" fmla="*/ 916093 h 2626360"/>
                <a:gd name="connsiteX0" fmla="*/ 5927 w 2143970"/>
                <a:gd name="connsiteY0" fmla="*/ 909743 h 2620010"/>
                <a:gd name="connsiteX1" fmla="*/ 2143442 w 2143970"/>
                <a:gd name="connsiteY1" fmla="*/ 0 h 2620010"/>
                <a:gd name="connsiteX2" fmla="*/ 2143760 w 2143970"/>
                <a:gd name="connsiteY2" fmla="*/ 501650 h 2620010"/>
                <a:gd name="connsiteX3" fmla="*/ 0 w 2143970"/>
                <a:gd name="connsiteY3" fmla="*/ 2620010 h 2620010"/>
                <a:gd name="connsiteX4" fmla="*/ 5927 w 2143970"/>
                <a:gd name="connsiteY4" fmla="*/ 909743 h 2620010"/>
                <a:gd name="connsiteX0" fmla="*/ 5927 w 2143760"/>
                <a:gd name="connsiteY0" fmla="*/ 917681 h 2627948"/>
                <a:gd name="connsiteX1" fmla="*/ 2137092 w 2143760"/>
                <a:gd name="connsiteY1" fmla="*/ 0 h 2627948"/>
                <a:gd name="connsiteX2" fmla="*/ 2143760 w 2143760"/>
                <a:gd name="connsiteY2" fmla="*/ 509588 h 2627948"/>
                <a:gd name="connsiteX3" fmla="*/ 0 w 2143760"/>
                <a:gd name="connsiteY3" fmla="*/ 2627948 h 2627948"/>
                <a:gd name="connsiteX4" fmla="*/ 5927 w 2143760"/>
                <a:gd name="connsiteY4" fmla="*/ 917681 h 2627948"/>
                <a:gd name="connsiteX0" fmla="*/ 2752 w 2143760"/>
                <a:gd name="connsiteY0" fmla="*/ 917681 h 2627948"/>
                <a:gd name="connsiteX1" fmla="*/ 2137092 w 2143760"/>
                <a:gd name="connsiteY1" fmla="*/ 0 h 2627948"/>
                <a:gd name="connsiteX2" fmla="*/ 2143760 w 2143760"/>
                <a:gd name="connsiteY2" fmla="*/ 509588 h 2627948"/>
                <a:gd name="connsiteX3" fmla="*/ 0 w 2143760"/>
                <a:gd name="connsiteY3" fmla="*/ 2627948 h 2627948"/>
                <a:gd name="connsiteX4" fmla="*/ 2752 w 2143760"/>
                <a:gd name="connsiteY4" fmla="*/ 917681 h 2627948"/>
                <a:gd name="connsiteX0" fmla="*/ 2752 w 2143760"/>
                <a:gd name="connsiteY0" fmla="*/ 914506 h 2624773"/>
                <a:gd name="connsiteX1" fmla="*/ 2140267 w 2143760"/>
                <a:gd name="connsiteY1" fmla="*/ 0 h 2624773"/>
                <a:gd name="connsiteX2" fmla="*/ 2143760 w 2143760"/>
                <a:gd name="connsiteY2" fmla="*/ 506413 h 2624773"/>
                <a:gd name="connsiteX3" fmla="*/ 0 w 2143760"/>
                <a:gd name="connsiteY3" fmla="*/ 2624773 h 2624773"/>
                <a:gd name="connsiteX4" fmla="*/ 2752 w 2143760"/>
                <a:gd name="connsiteY4" fmla="*/ 914506 h 2624773"/>
                <a:gd name="connsiteX0" fmla="*/ 2752 w 2140561"/>
                <a:gd name="connsiteY0" fmla="*/ 914506 h 2624773"/>
                <a:gd name="connsiteX1" fmla="*/ 2140267 w 2140561"/>
                <a:gd name="connsiteY1" fmla="*/ 0 h 2624773"/>
                <a:gd name="connsiteX2" fmla="*/ 2137410 w 2140561"/>
                <a:gd name="connsiteY2" fmla="*/ 509588 h 2624773"/>
                <a:gd name="connsiteX3" fmla="*/ 0 w 2140561"/>
                <a:gd name="connsiteY3" fmla="*/ 2624773 h 2624773"/>
                <a:gd name="connsiteX4" fmla="*/ 2752 w 2140561"/>
                <a:gd name="connsiteY4" fmla="*/ 914506 h 2624773"/>
                <a:gd name="connsiteX0" fmla="*/ 2752 w 2140795"/>
                <a:gd name="connsiteY0" fmla="*/ 914506 h 2624773"/>
                <a:gd name="connsiteX1" fmla="*/ 2140267 w 2140795"/>
                <a:gd name="connsiteY1" fmla="*/ 0 h 2624773"/>
                <a:gd name="connsiteX2" fmla="*/ 2140585 w 2140795"/>
                <a:gd name="connsiteY2" fmla="*/ 500063 h 2624773"/>
                <a:gd name="connsiteX3" fmla="*/ 0 w 2140795"/>
                <a:gd name="connsiteY3" fmla="*/ 2624773 h 2624773"/>
                <a:gd name="connsiteX4" fmla="*/ 2752 w 2140795"/>
                <a:gd name="connsiteY4" fmla="*/ 914506 h 2624773"/>
                <a:gd name="connsiteX0" fmla="*/ 2752 w 2140561"/>
                <a:gd name="connsiteY0" fmla="*/ 914506 h 2624773"/>
                <a:gd name="connsiteX1" fmla="*/ 2140267 w 2140561"/>
                <a:gd name="connsiteY1" fmla="*/ 0 h 2624773"/>
                <a:gd name="connsiteX2" fmla="*/ 2137410 w 2140561"/>
                <a:gd name="connsiteY2" fmla="*/ 519113 h 2624773"/>
                <a:gd name="connsiteX3" fmla="*/ 0 w 2140561"/>
                <a:gd name="connsiteY3" fmla="*/ 2624773 h 2624773"/>
                <a:gd name="connsiteX4" fmla="*/ 2752 w 2140561"/>
                <a:gd name="connsiteY4" fmla="*/ 914506 h 2624773"/>
                <a:gd name="connsiteX0" fmla="*/ 2752 w 2140757"/>
                <a:gd name="connsiteY0" fmla="*/ 914506 h 2624773"/>
                <a:gd name="connsiteX1" fmla="*/ 2140267 w 2140757"/>
                <a:gd name="connsiteY1" fmla="*/ 0 h 2624773"/>
                <a:gd name="connsiteX2" fmla="*/ 2137410 w 2140757"/>
                <a:gd name="connsiteY2" fmla="*/ 519113 h 2624773"/>
                <a:gd name="connsiteX3" fmla="*/ 0 w 2140757"/>
                <a:gd name="connsiteY3" fmla="*/ 2624773 h 2624773"/>
                <a:gd name="connsiteX4" fmla="*/ 2752 w 2140757"/>
                <a:gd name="connsiteY4" fmla="*/ 914506 h 2624773"/>
                <a:gd name="connsiteX0" fmla="*/ 2752 w 2140343"/>
                <a:gd name="connsiteY0" fmla="*/ 914506 h 2624773"/>
                <a:gd name="connsiteX1" fmla="*/ 2140267 w 2140343"/>
                <a:gd name="connsiteY1" fmla="*/ 0 h 2624773"/>
                <a:gd name="connsiteX2" fmla="*/ 2113598 w 2140343"/>
                <a:gd name="connsiteY2" fmla="*/ 458788 h 2624773"/>
                <a:gd name="connsiteX3" fmla="*/ 0 w 2140343"/>
                <a:gd name="connsiteY3" fmla="*/ 2624773 h 2624773"/>
                <a:gd name="connsiteX4" fmla="*/ 2752 w 2140343"/>
                <a:gd name="connsiteY4" fmla="*/ 914506 h 2624773"/>
                <a:gd name="connsiteX0" fmla="*/ 2752 w 2140757"/>
                <a:gd name="connsiteY0" fmla="*/ 914506 h 2624773"/>
                <a:gd name="connsiteX1" fmla="*/ 2140267 w 2140757"/>
                <a:gd name="connsiteY1" fmla="*/ 0 h 2624773"/>
                <a:gd name="connsiteX2" fmla="*/ 2137411 w 2140757"/>
                <a:gd name="connsiteY2" fmla="*/ 512763 h 2624773"/>
                <a:gd name="connsiteX3" fmla="*/ 0 w 2140757"/>
                <a:gd name="connsiteY3" fmla="*/ 2624773 h 2624773"/>
                <a:gd name="connsiteX4" fmla="*/ 2752 w 2140757"/>
                <a:gd name="connsiteY4" fmla="*/ 914506 h 2624773"/>
                <a:gd name="connsiteX0" fmla="*/ 2752 w 2140468"/>
                <a:gd name="connsiteY0" fmla="*/ 914506 h 2624773"/>
                <a:gd name="connsiteX1" fmla="*/ 2140267 w 2140468"/>
                <a:gd name="connsiteY1" fmla="*/ 0 h 2624773"/>
                <a:gd name="connsiteX2" fmla="*/ 2131061 w 2140468"/>
                <a:gd name="connsiteY2" fmla="*/ 501651 h 2624773"/>
                <a:gd name="connsiteX3" fmla="*/ 0 w 2140468"/>
                <a:gd name="connsiteY3" fmla="*/ 2624773 h 2624773"/>
                <a:gd name="connsiteX4" fmla="*/ 2752 w 2140468"/>
                <a:gd name="connsiteY4" fmla="*/ 914506 h 2624773"/>
                <a:gd name="connsiteX0" fmla="*/ 2752 w 2140504"/>
                <a:gd name="connsiteY0" fmla="*/ 914506 h 2624773"/>
                <a:gd name="connsiteX1" fmla="*/ 2140267 w 2140504"/>
                <a:gd name="connsiteY1" fmla="*/ 0 h 2624773"/>
                <a:gd name="connsiteX2" fmla="*/ 2132649 w 2140504"/>
                <a:gd name="connsiteY2" fmla="*/ 511176 h 2624773"/>
                <a:gd name="connsiteX3" fmla="*/ 0 w 2140504"/>
                <a:gd name="connsiteY3" fmla="*/ 2624773 h 2624773"/>
                <a:gd name="connsiteX4" fmla="*/ 2752 w 2140504"/>
                <a:gd name="connsiteY4" fmla="*/ 914506 h 2624773"/>
                <a:gd name="connsiteX0" fmla="*/ 2752 w 2140757"/>
                <a:gd name="connsiteY0" fmla="*/ 914506 h 2624773"/>
                <a:gd name="connsiteX1" fmla="*/ 2140267 w 2140757"/>
                <a:gd name="connsiteY1" fmla="*/ 0 h 2624773"/>
                <a:gd name="connsiteX2" fmla="*/ 2137411 w 2140757"/>
                <a:gd name="connsiteY2" fmla="*/ 509588 h 2624773"/>
                <a:gd name="connsiteX3" fmla="*/ 0 w 2140757"/>
                <a:gd name="connsiteY3" fmla="*/ 2624773 h 2624773"/>
                <a:gd name="connsiteX4" fmla="*/ 2752 w 2140757"/>
                <a:gd name="connsiteY4" fmla="*/ 914506 h 2624773"/>
                <a:gd name="connsiteX0" fmla="*/ 2752 w 2144116"/>
                <a:gd name="connsiteY0" fmla="*/ 914506 h 2624773"/>
                <a:gd name="connsiteX1" fmla="*/ 2140267 w 2144116"/>
                <a:gd name="connsiteY1" fmla="*/ 0 h 2624773"/>
                <a:gd name="connsiteX2" fmla="*/ 2143761 w 2144116"/>
                <a:gd name="connsiteY2" fmla="*/ 501651 h 2624773"/>
                <a:gd name="connsiteX3" fmla="*/ 0 w 2144116"/>
                <a:gd name="connsiteY3" fmla="*/ 2624773 h 2624773"/>
                <a:gd name="connsiteX4" fmla="*/ 2752 w 2144116"/>
                <a:gd name="connsiteY4" fmla="*/ 914506 h 2624773"/>
                <a:gd name="connsiteX0" fmla="*/ 2752 w 2141010"/>
                <a:gd name="connsiteY0" fmla="*/ 914506 h 2624773"/>
                <a:gd name="connsiteX1" fmla="*/ 2140267 w 2141010"/>
                <a:gd name="connsiteY1" fmla="*/ 0 h 2624773"/>
                <a:gd name="connsiteX2" fmla="*/ 2138999 w 2141010"/>
                <a:gd name="connsiteY2" fmla="*/ 490538 h 2624773"/>
                <a:gd name="connsiteX3" fmla="*/ 0 w 2141010"/>
                <a:gd name="connsiteY3" fmla="*/ 2624773 h 2624773"/>
                <a:gd name="connsiteX4" fmla="*/ 2752 w 2141010"/>
                <a:gd name="connsiteY4" fmla="*/ 914506 h 2624773"/>
                <a:gd name="connsiteX0" fmla="*/ 2752 w 2141601"/>
                <a:gd name="connsiteY0" fmla="*/ 914506 h 2624773"/>
                <a:gd name="connsiteX1" fmla="*/ 2140267 w 2141601"/>
                <a:gd name="connsiteY1" fmla="*/ 0 h 2624773"/>
                <a:gd name="connsiteX2" fmla="*/ 2140586 w 2141601"/>
                <a:gd name="connsiteY2" fmla="*/ 493713 h 2624773"/>
                <a:gd name="connsiteX3" fmla="*/ 0 w 2141601"/>
                <a:gd name="connsiteY3" fmla="*/ 2624773 h 2624773"/>
                <a:gd name="connsiteX4" fmla="*/ 2752 w 2141601"/>
                <a:gd name="connsiteY4" fmla="*/ 914506 h 2624773"/>
                <a:gd name="connsiteX0" fmla="*/ 2752 w 2141601"/>
                <a:gd name="connsiteY0" fmla="*/ 914506 h 2624773"/>
                <a:gd name="connsiteX1" fmla="*/ 2140267 w 2141601"/>
                <a:gd name="connsiteY1" fmla="*/ 0 h 2624773"/>
                <a:gd name="connsiteX2" fmla="*/ 2140586 w 2141601"/>
                <a:gd name="connsiteY2" fmla="*/ 498476 h 2624773"/>
                <a:gd name="connsiteX3" fmla="*/ 0 w 2141601"/>
                <a:gd name="connsiteY3" fmla="*/ 2624773 h 2624773"/>
                <a:gd name="connsiteX4" fmla="*/ 2752 w 2141601"/>
                <a:gd name="connsiteY4" fmla="*/ 914506 h 2624773"/>
                <a:gd name="connsiteX0" fmla="*/ 2752 w 2141601"/>
                <a:gd name="connsiteY0" fmla="*/ 914506 h 2624773"/>
                <a:gd name="connsiteX1" fmla="*/ 2140267 w 2141601"/>
                <a:gd name="connsiteY1" fmla="*/ 0 h 2624773"/>
                <a:gd name="connsiteX2" fmla="*/ 2140586 w 2141601"/>
                <a:gd name="connsiteY2" fmla="*/ 498476 h 2624773"/>
                <a:gd name="connsiteX3" fmla="*/ 0 w 2141601"/>
                <a:gd name="connsiteY3" fmla="*/ 2624773 h 2624773"/>
                <a:gd name="connsiteX4" fmla="*/ 2752 w 2141601"/>
                <a:gd name="connsiteY4" fmla="*/ 914506 h 2624773"/>
                <a:gd name="connsiteX0" fmla="*/ 332 w 2145531"/>
                <a:gd name="connsiteY0" fmla="*/ 912919 h 2624773"/>
                <a:gd name="connsiteX1" fmla="*/ 2144197 w 2145531"/>
                <a:gd name="connsiteY1" fmla="*/ 0 h 2624773"/>
                <a:gd name="connsiteX2" fmla="*/ 2144516 w 2145531"/>
                <a:gd name="connsiteY2" fmla="*/ 498476 h 2624773"/>
                <a:gd name="connsiteX3" fmla="*/ 3930 w 2145531"/>
                <a:gd name="connsiteY3" fmla="*/ 2624773 h 2624773"/>
                <a:gd name="connsiteX4" fmla="*/ 332 w 2145531"/>
                <a:gd name="connsiteY4" fmla="*/ 912919 h 2624773"/>
                <a:gd name="connsiteX0" fmla="*/ 281 w 2147068"/>
                <a:gd name="connsiteY0" fmla="*/ 912919 h 2624773"/>
                <a:gd name="connsiteX1" fmla="*/ 2145734 w 2147068"/>
                <a:gd name="connsiteY1" fmla="*/ 0 h 2624773"/>
                <a:gd name="connsiteX2" fmla="*/ 2146053 w 2147068"/>
                <a:gd name="connsiteY2" fmla="*/ 498476 h 2624773"/>
                <a:gd name="connsiteX3" fmla="*/ 5467 w 2147068"/>
                <a:gd name="connsiteY3" fmla="*/ 2624773 h 2624773"/>
                <a:gd name="connsiteX4" fmla="*/ 281 w 2147068"/>
                <a:gd name="connsiteY4" fmla="*/ 912919 h 2624773"/>
                <a:gd name="connsiteX0" fmla="*/ 1164 w 2141601"/>
                <a:gd name="connsiteY0" fmla="*/ 912919 h 2624773"/>
                <a:gd name="connsiteX1" fmla="*/ 2140267 w 2141601"/>
                <a:gd name="connsiteY1" fmla="*/ 0 h 2624773"/>
                <a:gd name="connsiteX2" fmla="*/ 2140586 w 2141601"/>
                <a:gd name="connsiteY2" fmla="*/ 498476 h 2624773"/>
                <a:gd name="connsiteX3" fmla="*/ 0 w 2141601"/>
                <a:gd name="connsiteY3" fmla="*/ 2624773 h 2624773"/>
                <a:gd name="connsiteX4" fmla="*/ 1164 w 2141601"/>
                <a:gd name="connsiteY4" fmla="*/ 912919 h 2624773"/>
                <a:gd name="connsiteX0" fmla="*/ 407 w 2144019"/>
                <a:gd name="connsiteY0" fmla="*/ 909744 h 2624773"/>
                <a:gd name="connsiteX1" fmla="*/ 2142685 w 2144019"/>
                <a:gd name="connsiteY1" fmla="*/ 0 h 2624773"/>
                <a:gd name="connsiteX2" fmla="*/ 2143004 w 2144019"/>
                <a:gd name="connsiteY2" fmla="*/ 498476 h 2624773"/>
                <a:gd name="connsiteX3" fmla="*/ 2418 w 2144019"/>
                <a:gd name="connsiteY3" fmla="*/ 2624773 h 2624773"/>
                <a:gd name="connsiteX4" fmla="*/ 407 w 2144019"/>
                <a:gd name="connsiteY4" fmla="*/ 909744 h 2624773"/>
                <a:gd name="connsiteX0" fmla="*/ 526 w 2142551"/>
                <a:gd name="connsiteY0" fmla="*/ 911331 h 2624773"/>
                <a:gd name="connsiteX1" fmla="*/ 2141217 w 2142551"/>
                <a:gd name="connsiteY1" fmla="*/ 0 h 2624773"/>
                <a:gd name="connsiteX2" fmla="*/ 2141536 w 2142551"/>
                <a:gd name="connsiteY2" fmla="*/ 498476 h 2624773"/>
                <a:gd name="connsiteX3" fmla="*/ 950 w 2142551"/>
                <a:gd name="connsiteY3" fmla="*/ 2624773 h 2624773"/>
                <a:gd name="connsiteX4" fmla="*/ 526 w 2142551"/>
                <a:gd name="connsiteY4" fmla="*/ 911331 h 2624773"/>
                <a:gd name="connsiteX0" fmla="*/ 3483 w 2141601"/>
                <a:gd name="connsiteY0" fmla="*/ 897653 h 2624773"/>
                <a:gd name="connsiteX1" fmla="*/ 2140267 w 2141601"/>
                <a:gd name="connsiteY1" fmla="*/ 0 h 2624773"/>
                <a:gd name="connsiteX2" fmla="*/ 2140586 w 2141601"/>
                <a:gd name="connsiteY2" fmla="*/ 498476 h 2624773"/>
                <a:gd name="connsiteX3" fmla="*/ 0 w 2141601"/>
                <a:gd name="connsiteY3" fmla="*/ 2624773 h 2624773"/>
                <a:gd name="connsiteX4" fmla="*/ 3483 w 2141601"/>
                <a:gd name="connsiteY4" fmla="*/ 897653 h 262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601" h="2624773">
                  <a:moveTo>
                    <a:pt x="3483" y="897653"/>
                  </a:moveTo>
                  <a:lnTo>
                    <a:pt x="2140267" y="0"/>
                  </a:lnTo>
                  <a:cubicBezTo>
                    <a:pt x="2141960" y="169333"/>
                    <a:pt x="2142014" y="238919"/>
                    <a:pt x="2140586" y="498476"/>
                  </a:cubicBezTo>
                  <a:lnTo>
                    <a:pt x="0" y="2624773"/>
                  </a:lnTo>
                  <a:cubicBezTo>
                    <a:pt x="1976" y="2054684"/>
                    <a:pt x="1507" y="1467742"/>
                    <a:pt x="3483" y="897653"/>
                  </a:cubicBezTo>
                  <a:close/>
                </a:path>
              </a:pathLst>
            </a:custGeom>
            <a:solidFill>
              <a:srgbClr val="385723">
                <a:alpha val="5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63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C5D3EE-3F81-4D5A-A89D-6B9DE3F28B8C}"/>
                </a:ext>
              </a:extLst>
            </p:cNvPr>
            <p:cNvSpPr/>
            <p:nvPr/>
          </p:nvSpPr>
          <p:spPr>
            <a:xfrm>
              <a:off x="676378" y="3940315"/>
              <a:ext cx="2482004" cy="1725102"/>
            </a:xfrm>
            <a:custGeom>
              <a:avLst/>
              <a:gdLst>
                <a:gd name="connsiteX0" fmla="*/ 0 w 2159000"/>
                <a:gd name="connsiteY0" fmla="*/ 899160 h 2626360"/>
                <a:gd name="connsiteX1" fmla="*/ 2153920 w 2159000"/>
                <a:gd name="connsiteY1" fmla="*/ 0 h 2626360"/>
                <a:gd name="connsiteX2" fmla="*/ 2159000 w 2159000"/>
                <a:gd name="connsiteY2" fmla="*/ 508000 h 2626360"/>
                <a:gd name="connsiteX3" fmla="*/ 15240 w 2159000"/>
                <a:gd name="connsiteY3" fmla="*/ 2626360 h 2626360"/>
                <a:gd name="connsiteX4" fmla="*/ 0 w 2159000"/>
                <a:gd name="connsiteY4" fmla="*/ 899160 h 2626360"/>
                <a:gd name="connsiteX0" fmla="*/ 5927 w 2143760"/>
                <a:gd name="connsiteY0" fmla="*/ 916093 h 2626360"/>
                <a:gd name="connsiteX1" fmla="*/ 2138680 w 2143760"/>
                <a:gd name="connsiteY1" fmla="*/ 0 h 2626360"/>
                <a:gd name="connsiteX2" fmla="*/ 2143760 w 2143760"/>
                <a:gd name="connsiteY2" fmla="*/ 508000 h 2626360"/>
                <a:gd name="connsiteX3" fmla="*/ 0 w 2143760"/>
                <a:gd name="connsiteY3" fmla="*/ 2626360 h 2626360"/>
                <a:gd name="connsiteX4" fmla="*/ 5927 w 2143760"/>
                <a:gd name="connsiteY4" fmla="*/ 916093 h 2626360"/>
                <a:gd name="connsiteX0" fmla="*/ 5927 w 2143970"/>
                <a:gd name="connsiteY0" fmla="*/ 909743 h 2620010"/>
                <a:gd name="connsiteX1" fmla="*/ 2143442 w 2143970"/>
                <a:gd name="connsiteY1" fmla="*/ 0 h 2620010"/>
                <a:gd name="connsiteX2" fmla="*/ 2143760 w 2143970"/>
                <a:gd name="connsiteY2" fmla="*/ 501650 h 2620010"/>
                <a:gd name="connsiteX3" fmla="*/ 0 w 2143970"/>
                <a:gd name="connsiteY3" fmla="*/ 2620010 h 2620010"/>
                <a:gd name="connsiteX4" fmla="*/ 5927 w 2143970"/>
                <a:gd name="connsiteY4" fmla="*/ 909743 h 2620010"/>
                <a:gd name="connsiteX0" fmla="*/ 5927 w 2143760"/>
                <a:gd name="connsiteY0" fmla="*/ 917681 h 2627948"/>
                <a:gd name="connsiteX1" fmla="*/ 2137092 w 2143760"/>
                <a:gd name="connsiteY1" fmla="*/ 0 h 2627948"/>
                <a:gd name="connsiteX2" fmla="*/ 2143760 w 2143760"/>
                <a:gd name="connsiteY2" fmla="*/ 509588 h 2627948"/>
                <a:gd name="connsiteX3" fmla="*/ 0 w 2143760"/>
                <a:gd name="connsiteY3" fmla="*/ 2627948 h 2627948"/>
                <a:gd name="connsiteX4" fmla="*/ 5927 w 2143760"/>
                <a:gd name="connsiteY4" fmla="*/ 917681 h 2627948"/>
                <a:gd name="connsiteX0" fmla="*/ 2752 w 2143760"/>
                <a:gd name="connsiteY0" fmla="*/ 917681 h 2627948"/>
                <a:gd name="connsiteX1" fmla="*/ 2137092 w 2143760"/>
                <a:gd name="connsiteY1" fmla="*/ 0 h 2627948"/>
                <a:gd name="connsiteX2" fmla="*/ 2143760 w 2143760"/>
                <a:gd name="connsiteY2" fmla="*/ 509588 h 2627948"/>
                <a:gd name="connsiteX3" fmla="*/ 0 w 2143760"/>
                <a:gd name="connsiteY3" fmla="*/ 2627948 h 2627948"/>
                <a:gd name="connsiteX4" fmla="*/ 2752 w 2143760"/>
                <a:gd name="connsiteY4" fmla="*/ 917681 h 2627948"/>
                <a:gd name="connsiteX0" fmla="*/ 2752 w 2143760"/>
                <a:gd name="connsiteY0" fmla="*/ 914506 h 2624773"/>
                <a:gd name="connsiteX1" fmla="*/ 2140267 w 2143760"/>
                <a:gd name="connsiteY1" fmla="*/ 0 h 2624773"/>
                <a:gd name="connsiteX2" fmla="*/ 2143760 w 2143760"/>
                <a:gd name="connsiteY2" fmla="*/ 506413 h 2624773"/>
                <a:gd name="connsiteX3" fmla="*/ 0 w 2143760"/>
                <a:gd name="connsiteY3" fmla="*/ 2624773 h 2624773"/>
                <a:gd name="connsiteX4" fmla="*/ 2752 w 2143760"/>
                <a:gd name="connsiteY4" fmla="*/ 914506 h 2624773"/>
                <a:gd name="connsiteX0" fmla="*/ 2752 w 2140561"/>
                <a:gd name="connsiteY0" fmla="*/ 914506 h 2624773"/>
                <a:gd name="connsiteX1" fmla="*/ 2140267 w 2140561"/>
                <a:gd name="connsiteY1" fmla="*/ 0 h 2624773"/>
                <a:gd name="connsiteX2" fmla="*/ 2137410 w 2140561"/>
                <a:gd name="connsiteY2" fmla="*/ 509588 h 2624773"/>
                <a:gd name="connsiteX3" fmla="*/ 0 w 2140561"/>
                <a:gd name="connsiteY3" fmla="*/ 2624773 h 2624773"/>
                <a:gd name="connsiteX4" fmla="*/ 2752 w 2140561"/>
                <a:gd name="connsiteY4" fmla="*/ 914506 h 2624773"/>
                <a:gd name="connsiteX0" fmla="*/ 2752 w 2140795"/>
                <a:gd name="connsiteY0" fmla="*/ 914506 h 2624773"/>
                <a:gd name="connsiteX1" fmla="*/ 2140267 w 2140795"/>
                <a:gd name="connsiteY1" fmla="*/ 0 h 2624773"/>
                <a:gd name="connsiteX2" fmla="*/ 2140585 w 2140795"/>
                <a:gd name="connsiteY2" fmla="*/ 500063 h 2624773"/>
                <a:gd name="connsiteX3" fmla="*/ 0 w 2140795"/>
                <a:gd name="connsiteY3" fmla="*/ 2624773 h 2624773"/>
                <a:gd name="connsiteX4" fmla="*/ 2752 w 2140795"/>
                <a:gd name="connsiteY4" fmla="*/ 914506 h 2624773"/>
                <a:gd name="connsiteX0" fmla="*/ 2752 w 2145675"/>
                <a:gd name="connsiteY0" fmla="*/ 914506 h 2624773"/>
                <a:gd name="connsiteX1" fmla="*/ 2140267 w 2145675"/>
                <a:gd name="connsiteY1" fmla="*/ 0 h 2624773"/>
                <a:gd name="connsiteX2" fmla="*/ 2140585 w 2145675"/>
                <a:gd name="connsiteY2" fmla="*/ 500063 h 2624773"/>
                <a:gd name="connsiteX3" fmla="*/ 0 w 2145675"/>
                <a:gd name="connsiteY3" fmla="*/ 2624773 h 2624773"/>
                <a:gd name="connsiteX4" fmla="*/ 2752 w 2145675"/>
                <a:gd name="connsiteY4" fmla="*/ 914506 h 2624773"/>
                <a:gd name="connsiteX0" fmla="*/ 2752 w 2223276"/>
                <a:gd name="connsiteY0" fmla="*/ 914506 h 2624773"/>
                <a:gd name="connsiteX1" fmla="*/ 2140267 w 2223276"/>
                <a:gd name="connsiteY1" fmla="*/ 0 h 2624773"/>
                <a:gd name="connsiteX2" fmla="*/ 2140585 w 2223276"/>
                <a:gd name="connsiteY2" fmla="*/ 500063 h 2624773"/>
                <a:gd name="connsiteX3" fmla="*/ 0 w 2223276"/>
                <a:gd name="connsiteY3" fmla="*/ 2624773 h 2624773"/>
                <a:gd name="connsiteX4" fmla="*/ 2752 w 2223276"/>
                <a:gd name="connsiteY4" fmla="*/ 914506 h 2624773"/>
                <a:gd name="connsiteX0" fmla="*/ 2752 w 2140585"/>
                <a:gd name="connsiteY0" fmla="*/ 914506 h 2624773"/>
                <a:gd name="connsiteX1" fmla="*/ 2140267 w 2140585"/>
                <a:gd name="connsiteY1" fmla="*/ 0 h 2624773"/>
                <a:gd name="connsiteX2" fmla="*/ 2140585 w 2140585"/>
                <a:gd name="connsiteY2" fmla="*/ 500063 h 2624773"/>
                <a:gd name="connsiteX3" fmla="*/ 0 w 2140585"/>
                <a:gd name="connsiteY3" fmla="*/ 2624773 h 2624773"/>
                <a:gd name="connsiteX4" fmla="*/ 2752 w 2140585"/>
                <a:gd name="connsiteY4" fmla="*/ 914506 h 2624773"/>
                <a:gd name="connsiteX0" fmla="*/ 2752 w 2140585"/>
                <a:gd name="connsiteY0" fmla="*/ 454116 h 2164383"/>
                <a:gd name="connsiteX1" fmla="*/ 1232217 w 2140585"/>
                <a:gd name="connsiteY1" fmla="*/ 63485 h 2164383"/>
                <a:gd name="connsiteX2" fmla="*/ 2140585 w 2140585"/>
                <a:gd name="connsiteY2" fmla="*/ 39673 h 2164383"/>
                <a:gd name="connsiteX3" fmla="*/ 0 w 2140585"/>
                <a:gd name="connsiteY3" fmla="*/ 2164383 h 2164383"/>
                <a:gd name="connsiteX4" fmla="*/ 2752 w 2140585"/>
                <a:gd name="connsiteY4" fmla="*/ 454116 h 2164383"/>
                <a:gd name="connsiteX0" fmla="*/ 2752 w 2138997"/>
                <a:gd name="connsiteY0" fmla="*/ 427832 h 2138099"/>
                <a:gd name="connsiteX1" fmla="*/ 1232217 w 2138997"/>
                <a:gd name="connsiteY1" fmla="*/ 37201 h 2138099"/>
                <a:gd name="connsiteX2" fmla="*/ 2138997 w 2138997"/>
                <a:gd name="connsiteY2" fmla="*/ 41964 h 2138099"/>
                <a:gd name="connsiteX3" fmla="*/ 0 w 2138997"/>
                <a:gd name="connsiteY3" fmla="*/ 2138099 h 2138099"/>
                <a:gd name="connsiteX4" fmla="*/ 2752 w 2138997"/>
                <a:gd name="connsiteY4" fmla="*/ 427832 h 2138099"/>
                <a:gd name="connsiteX0" fmla="*/ 2752 w 2138997"/>
                <a:gd name="connsiteY0" fmla="*/ 461840 h 2172107"/>
                <a:gd name="connsiteX1" fmla="*/ 1232217 w 2138997"/>
                <a:gd name="connsiteY1" fmla="*/ 71209 h 2172107"/>
                <a:gd name="connsiteX2" fmla="*/ 2138997 w 2138997"/>
                <a:gd name="connsiteY2" fmla="*/ 75972 h 2172107"/>
                <a:gd name="connsiteX3" fmla="*/ 0 w 2138997"/>
                <a:gd name="connsiteY3" fmla="*/ 2172107 h 2172107"/>
                <a:gd name="connsiteX4" fmla="*/ 2752 w 2138997"/>
                <a:gd name="connsiteY4" fmla="*/ 461840 h 2172107"/>
                <a:gd name="connsiteX0" fmla="*/ 2752 w 2138997"/>
                <a:gd name="connsiteY0" fmla="*/ 461840 h 2172107"/>
                <a:gd name="connsiteX1" fmla="*/ 1232217 w 2138997"/>
                <a:gd name="connsiteY1" fmla="*/ 71209 h 2172107"/>
                <a:gd name="connsiteX2" fmla="*/ 2138997 w 2138997"/>
                <a:gd name="connsiteY2" fmla="*/ 75972 h 2172107"/>
                <a:gd name="connsiteX3" fmla="*/ 0 w 2138997"/>
                <a:gd name="connsiteY3" fmla="*/ 2172107 h 2172107"/>
                <a:gd name="connsiteX4" fmla="*/ 2752 w 2138997"/>
                <a:gd name="connsiteY4" fmla="*/ 461840 h 2172107"/>
                <a:gd name="connsiteX0" fmla="*/ 2752 w 2138997"/>
                <a:gd name="connsiteY0" fmla="*/ 390631 h 2100898"/>
                <a:gd name="connsiteX1" fmla="*/ 1232217 w 2138997"/>
                <a:gd name="connsiteY1" fmla="*/ 0 h 2100898"/>
                <a:gd name="connsiteX2" fmla="*/ 2138997 w 2138997"/>
                <a:gd name="connsiteY2" fmla="*/ 4763 h 2100898"/>
                <a:gd name="connsiteX3" fmla="*/ 0 w 2138997"/>
                <a:gd name="connsiteY3" fmla="*/ 2100898 h 2100898"/>
                <a:gd name="connsiteX4" fmla="*/ 2752 w 2138997"/>
                <a:gd name="connsiteY4" fmla="*/ 390631 h 2100898"/>
                <a:gd name="connsiteX0" fmla="*/ 2 w 2138789"/>
                <a:gd name="connsiteY0" fmla="*/ 390631 h 2121535"/>
                <a:gd name="connsiteX1" fmla="*/ 1229467 w 2138789"/>
                <a:gd name="connsiteY1" fmla="*/ 0 h 2121535"/>
                <a:gd name="connsiteX2" fmla="*/ 2136247 w 2138789"/>
                <a:gd name="connsiteY2" fmla="*/ 4763 h 2121535"/>
                <a:gd name="connsiteX3" fmla="*/ 2138788 w 2138789"/>
                <a:gd name="connsiteY3" fmla="*/ 2121535 h 2121535"/>
                <a:gd name="connsiteX4" fmla="*/ 2 w 2138789"/>
                <a:gd name="connsiteY4" fmla="*/ 390631 h 2121535"/>
                <a:gd name="connsiteX0" fmla="*/ 0 w 3051598"/>
                <a:gd name="connsiteY0" fmla="*/ 2116243 h 2281425"/>
                <a:gd name="connsiteX1" fmla="*/ 2142277 w 3051598"/>
                <a:gd name="connsiteY1" fmla="*/ 0 h 2281425"/>
                <a:gd name="connsiteX2" fmla="*/ 3049057 w 3051598"/>
                <a:gd name="connsiteY2" fmla="*/ 4763 h 2281425"/>
                <a:gd name="connsiteX3" fmla="*/ 3051598 w 3051598"/>
                <a:gd name="connsiteY3" fmla="*/ 2121535 h 2281425"/>
                <a:gd name="connsiteX4" fmla="*/ 0 w 3051598"/>
                <a:gd name="connsiteY4" fmla="*/ 2116243 h 2281425"/>
                <a:gd name="connsiteX0" fmla="*/ 0 w 3051599"/>
                <a:gd name="connsiteY0" fmla="*/ 2116243 h 2121535"/>
                <a:gd name="connsiteX1" fmla="*/ 2142277 w 3051599"/>
                <a:gd name="connsiteY1" fmla="*/ 0 h 2121535"/>
                <a:gd name="connsiteX2" fmla="*/ 3049057 w 3051599"/>
                <a:gd name="connsiteY2" fmla="*/ 4763 h 2121535"/>
                <a:gd name="connsiteX3" fmla="*/ 3051598 w 3051599"/>
                <a:gd name="connsiteY3" fmla="*/ 2121535 h 2121535"/>
                <a:gd name="connsiteX4" fmla="*/ 0 w 3051599"/>
                <a:gd name="connsiteY4" fmla="*/ 2116243 h 2121535"/>
                <a:gd name="connsiteX0" fmla="*/ 0 w 3051598"/>
                <a:gd name="connsiteY0" fmla="*/ 2116243 h 2121535"/>
                <a:gd name="connsiteX1" fmla="*/ 2142277 w 3051598"/>
                <a:gd name="connsiteY1" fmla="*/ 0 h 2121535"/>
                <a:gd name="connsiteX2" fmla="*/ 3049057 w 3051598"/>
                <a:gd name="connsiteY2" fmla="*/ 4763 h 2121535"/>
                <a:gd name="connsiteX3" fmla="*/ 3051598 w 3051598"/>
                <a:gd name="connsiteY3" fmla="*/ 2121535 h 2121535"/>
                <a:gd name="connsiteX4" fmla="*/ 0 w 3051598"/>
                <a:gd name="connsiteY4" fmla="*/ 2116243 h 2121535"/>
                <a:gd name="connsiteX0" fmla="*/ 0 w 3051598"/>
                <a:gd name="connsiteY0" fmla="*/ 2113068 h 2118360"/>
                <a:gd name="connsiteX1" fmla="*/ 2143865 w 3051598"/>
                <a:gd name="connsiteY1" fmla="*/ 0 h 2118360"/>
                <a:gd name="connsiteX2" fmla="*/ 3049057 w 3051598"/>
                <a:gd name="connsiteY2" fmla="*/ 1588 h 2118360"/>
                <a:gd name="connsiteX3" fmla="*/ 3051598 w 3051598"/>
                <a:gd name="connsiteY3" fmla="*/ 2118360 h 2118360"/>
                <a:gd name="connsiteX4" fmla="*/ 0 w 3051598"/>
                <a:gd name="connsiteY4" fmla="*/ 2113068 h 2118360"/>
                <a:gd name="connsiteX0" fmla="*/ 0 w 3051598"/>
                <a:gd name="connsiteY0" fmla="*/ 2111480 h 2116772"/>
                <a:gd name="connsiteX1" fmla="*/ 2208953 w 3051598"/>
                <a:gd name="connsiteY1" fmla="*/ 88900 h 2116772"/>
                <a:gd name="connsiteX2" fmla="*/ 3049057 w 3051598"/>
                <a:gd name="connsiteY2" fmla="*/ 0 h 2116772"/>
                <a:gd name="connsiteX3" fmla="*/ 3051598 w 3051598"/>
                <a:gd name="connsiteY3" fmla="*/ 2116772 h 2116772"/>
                <a:gd name="connsiteX4" fmla="*/ 0 w 3051598"/>
                <a:gd name="connsiteY4" fmla="*/ 2111480 h 2116772"/>
                <a:gd name="connsiteX0" fmla="*/ 0 w 3051598"/>
                <a:gd name="connsiteY0" fmla="*/ 2117830 h 2123122"/>
                <a:gd name="connsiteX1" fmla="*/ 2147040 w 3051598"/>
                <a:gd name="connsiteY1" fmla="*/ 0 h 2123122"/>
                <a:gd name="connsiteX2" fmla="*/ 3049057 w 3051598"/>
                <a:gd name="connsiteY2" fmla="*/ 6350 h 2123122"/>
                <a:gd name="connsiteX3" fmla="*/ 3051598 w 3051598"/>
                <a:gd name="connsiteY3" fmla="*/ 2123122 h 2123122"/>
                <a:gd name="connsiteX4" fmla="*/ 0 w 3051598"/>
                <a:gd name="connsiteY4" fmla="*/ 2117830 h 2123122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7 w 3051598"/>
                <a:gd name="connsiteY2" fmla="*/ 11113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7 w 3051598"/>
                <a:gd name="connsiteY2" fmla="*/ 15876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5490"/>
                <a:gd name="connsiteY0" fmla="*/ 2122593 h 2127885"/>
                <a:gd name="connsiteX1" fmla="*/ 2143865 w 3055490"/>
                <a:gd name="connsiteY1" fmla="*/ 0 h 2127885"/>
                <a:gd name="connsiteX2" fmla="*/ 3055407 w 3055490"/>
                <a:gd name="connsiteY2" fmla="*/ 11113 h 2127885"/>
                <a:gd name="connsiteX3" fmla="*/ 3051598 w 3055490"/>
                <a:gd name="connsiteY3" fmla="*/ 2127885 h 2127885"/>
                <a:gd name="connsiteX4" fmla="*/ 0 w 3055490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7 w 3051598"/>
                <a:gd name="connsiteY2" fmla="*/ 1588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4294 w 3051598"/>
                <a:gd name="connsiteY2" fmla="*/ 7938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7 w 3051598"/>
                <a:gd name="connsiteY2" fmla="*/ 6351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5490"/>
                <a:gd name="connsiteY0" fmla="*/ 2122593 h 2127885"/>
                <a:gd name="connsiteX1" fmla="*/ 2143865 w 3055490"/>
                <a:gd name="connsiteY1" fmla="*/ 0 h 2127885"/>
                <a:gd name="connsiteX2" fmla="*/ 3055407 w 3055490"/>
                <a:gd name="connsiteY2" fmla="*/ 12701 h 2127885"/>
                <a:gd name="connsiteX3" fmla="*/ 3051598 w 3055490"/>
                <a:gd name="connsiteY3" fmla="*/ 2127885 h 2127885"/>
                <a:gd name="connsiteX4" fmla="*/ 0 w 3055490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34770 w 3051598"/>
                <a:gd name="connsiteY2" fmla="*/ 20639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50645 w 3051598"/>
                <a:gd name="connsiteY2" fmla="*/ 9527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2397"/>
                <a:gd name="connsiteY0" fmla="*/ 2122593 h 2127885"/>
                <a:gd name="connsiteX1" fmla="*/ 2143865 w 3052397"/>
                <a:gd name="connsiteY1" fmla="*/ 0 h 2127885"/>
                <a:gd name="connsiteX2" fmla="*/ 3052232 w 3052397"/>
                <a:gd name="connsiteY2" fmla="*/ 1589 h 2127885"/>
                <a:gd name="connsiteX3" fmla="*/ 3051598 w 3052397"/>
                <a:gd name="connsiteY3" fmla="*/ 2127885 h 2127885"/>
                <a:gd name="connsiteX4" fmla="*/ 0 w 3052397"/>
                <a:gd name="connsiteY4" fmla="*/ 2122593 h 2127885"/>
                <a:gd name="connsiteX0" fmla="*/ 0 w 3053930"/>
                <a:gd name="connsiteY0" fmla="*/ 2122593 h 2127885"/>
                <a:gd name="connsiteX1" fmla="*/ 2143865 w 3053930"/>
                <a:gd name="connsiteY1" fmla="*/ 0 h 2127885"/>
                <a:gd name="connsiteX2" fmla="*/ 3053820 w 3053930"/>
                <a:gd name="connsiteY2" fmla="*/ 7939 h 2127885"/>
                <a:gd name="connsiteX3" fmla="*/ 3051598 w 3053930"/>
                <a:gd name="connsiteY3" fmla="*/ 2127885 h 2127885"/>
                <a:gd name="connsiteX4" fmla="*/ 0 w 3053930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49058 w 3051598"/>
                <a:gd name="connsiteY2" fmla="*/ 6351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50645 w 3051598"/>
                <a:gd name="connsiteY2" fmla="*/ 11114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1598"/>
                <a:gd name="connsiteY0" fmla="*/ 2122593 h 2127885"/>
                <a:gd name="connsiteX1" fmla="*/ 2143865 w 3051598"/>
                <a:gd name="connsiteY1" fmla="*/ 0 h 2127885"/>
                <a:gd name="connsiteX2" fmla="*/ 3050645 w 3051598"/>
                <a:gd name="connsiteY2" fmla="*/ 11114 h 2127885"/>
                <a:gd name="connsiteX3" fmla="*/ 3051598 w 3051598"/>
                <a:gd name="connsiteY3" fmla="*/ 2127885 h 2127885"/>
                <a:gd name="connsiteX4" fmla="*/ 0 w 3051598"/>
                <a:gd name="connsiteY4" fmla="*/ 2122593 h 2127885"/>
                <a:gd name="connsiteX0" fmla="*/ 0 w 3050810"/>
                <a:gd name="connsiteY0" fmla="*/ 2122593 h 2124710"/>
                <a:gd name="connsiteX1" fmla="*/ 2143865 w 3050810"/>
                <a:gd name="connsiteY1" fmla="*/ 0 h 2124710"/>
                <a:gd name="connsiteX2" fmla="*/ 3050645 w 3050810"/>
                <a:gd name="connsiteY2" fmla="*/ 11114 h 2124710"/>
                <a:gd name="connsiteX3" fmla="*/ 3050011 w 3050810"/>
                <a:gd name="connsiteY3" fmla="*/ 2124710 h 2124710"/>
                <a:gd name="connsiteX4" fmla="*/ 0 w 3050810"/>
                <a:gd name="connsiteY4" fmla="*/ 2122593 h 2124710"/>
                <a:gd name="connsiteX0" fmla="*/ 0 w 3050728"/>
                <a:gd name="connsiteY0" fmla="*/ 2122593 h 2122593"/>
                <a:gd name="connsiteX1" fmla="*/ 2143865 w 3050728"/>
                <a:gd name="connsiteY1" fmla="*/ 0 h 2122593"/>
                <a:gd name="connsiteX2" fmla="*/ 3050645 w 3050728"/>
                <a:gd name="connsiteY2" fmla="*/ 11114 h 2122593"/>
                <a:gd name="connsiteX3" fmla="*/ 3046836 w 3050728"/>
                <a:gd name="connsiteY3" fmla="*/ 2118360 h 2122593"/>
                <a:gd name="connsiteX4" fmla="*/ 0 w 3050728"/>
                <a:gd name="connsiteY4" fmla="*/ 2122593 h 2122593"/>
                <a:gd name="connsiteX0" fmla="*/ 0 w 3050728"/>
                <a:gd name="connsiteY0" fmla="*/ 2122593 h 2122593"/>
                <a:gd name="connsiteX1" fmla="*/ 2143865 w 3050728"/>
                <a:gd name="connsiteY1" fmla="*/ 0 h 2122593"/>
                <a:gd name="connsiteX2" fmla="*/ 3050645 w 3050728"/>
                <a:gd name="connsiteY2" fmla="*/ 11114 h 2122593"/>
                <a:gd name="connsiteX3" fmla="*/ 3046836 w 3050728"/>
                <a:gd name="connsiteY3" fmla="*/ 2119947 h 2122593"/>
                <a:gd name="connsiteX4" fmla="*/ 0 w 3050728"/>
                <a:gd name="connsiteY4" fmla="*/ 2122593 h 2122593"/>
                <a:gd name="connsiteX0" fmla="*/ 0 w 3050728"/>
                <a:gd name="connsiteY0" fmla="*/ 2122593 h 2122593"/>
                <a:gd name="connsiteX1" fmla="*/ 2143865 w 3050728"/>
                <a:gd name="connsiteY1" fmla="*/ 0 h 2122593"/>
                <a:gd name="connsiteX2" fmla="*/ 3050645 w 3050728"/>
                <a:gd name="connsiteY2" fmla="*/ 11114 h 2122593"/>
                <a:gd name="connsiteX3" fmla="*/ 3046836 w 3050728"/>
                <a:gd name="connsiteY3" fmla="*/ 2119947 h 2122593"/>
                <a:gd name="connsiteX4" fmla="*/ 0 w 3050728"/>
                <a:gd name="connsiteY4" fmla="*/ 2122593 h 2122593"/>
                <a:gd name="connsiteX0" fmla="*/ 0 w 3054774"/>
                <a:gd name="connsiteY0" fmla="*/ 2122593 h 2122593"/>
                <a:gd name="connsiteX1" fmla="*/ 2143865 w 3054774"/>
                <a:gd name="connsiteY1" fmla="*/ 0 h 2122593"/>
                <a:gd name="connsiteX2" fmla="*/ 3050645 w 3054774"/>
                <a:gd name="connsiteY2" fmla="*/ 11114 h 2122593"/>
                <a:gd name="connsiteX3" fmla="*/ 3054774 w 3054774"/>
                <a:gd name="connsiteY3" fmla="*/ 2119947 h 2122593"/>
                <a:gd name="connsiteX4" fmla="*/ 0 w 3054774"/>
                <a:gd name="connsiteY4" fmla="*/ 2122593 h 2122593"/>
                <a:gd name="connsiteX0" fmla="*/ 0 w 3054774"/>
                <a:gd name="connsiteY0" fmla="*/ 2123202 h 2123202"/>
                <a:gd name="connsiteX1" fmla="*/ 2143865 w 3054774"/>
                <a:gd name="connsiteY1" fmla="*/ 609 h 2123202"/>
                <a:gd name="connsiteX2" fmla="*/ 3048692 w 3054774"/>
                <a:gd name="connsiteY2" fmla="*/ 0 h 2123202"/>
                <a:gd name="connsiteX3" fmla="*/ 3054774 w 3054774"/>
                <a:gd name="connsiteY3" fmla="*/ 2120556 h 2123202"/>
                <a:gd name="connsiteX4" fmla="*/ 0 w 3054774"/>
                <a:gd name="connsiteY4" fmla="*/ 2123202 h 212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4774" h="2123202">
                  <a:moveTo>
                    <a:pt x="0" y="2123202"/>
                  </a:moveTo>
                  <a:lnTo>
                    <a:pt x="2143865" y="609"/>
                  </a:lnTo>
                  <a:lnTo>
                    <a:pt x="3048692" y="0"/>
                  </a:lnTo>
                  <a:cubicBezTo>
                    <a:pt x="3049539" y="705591"/>
                    <a:pt x="3053503" y="1062170"/>
                    <a:pt x="3054774" y="2120556"/>
                  </a:cubicBezTo>
                  <a:lnTo>
                    <a:pt x="0" y="2123202"/>
                  </a:lnTo>
                  <a:close/>
                </a:path>
              </a:pathLst>
            </a:custGeom>
            <a:solidFill>
              <a:srgbClr val="385723">
                <a:alpha val="5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63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AD3AB5-2F0F-443D-83E5-A108247F2A65}"/>
                </a:ext>
              </a:extLst>
            </p:cNvPr>
            <p:cNvSpPr/>
            <p:nvPr/>
          </p:nvSpPr>
          <p:spPr>
            <a:xfrm>
              <a:off x="2419760" y="3531953"/>
              <a:ext cx="735438" cy="413680"/>
            </a:xfrm>
            <a:prstGeom prst="rect">
              <a:avLst/>
            </a:prstGeom>
            <a:solidFill>
              <a:srgbClr val="385723">
                <a:alpha val="50000"/>
              </a:srgb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63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F3F827-B3B9-4E2B-9DBA-072836E5C2AE}"/>
                </a:ext>
              </a:extLst>
            </p:cNvPr>
            <p:cNvSpPr/>
            <p:nvPr/>
          </p:nvSpPr>
          <p:spPr>
            <a:xfrm>
              <a:off x="5610464" y="3529374"/>
              <a:ext cx="735438" cy="413680"/>
            </a:xfrm>
            <a:prstGeom prst="rect">
              <a:avLst/>
            </a:prstGeom>
            <a:solidFill>
              <a:srgbClr val="385723">
                <a:alpha val="50000"/>
              </a:srgb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63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2E23138-C862-471F-8912-60105825A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480" y="3945633"/>
              <a:ext cx="1733794" cy="171866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2" name="Picture 21" descr="A picture containing grass&#10;&#10;Description generated with high confidence">
              <a:extLst>
                <a:ext uri="{FF2B5EF4-FFF2-40B4-BE49-F238E27FC236}">
                  <a16:creationId xmlns:a16="http://schemas.microsoft.com/office/drawing/2014/main" id="{E36D0F67-C14E-4E8E-85B8-F6E22E13BA4F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" b="52"/>
            <a:stretch/>
          </p:blipFill>
          <p:spPr bwMode="auto">
            <a:xfrm>
              <a:off x="681038" y="4270390"/>
              <a:ext cx="2473475" cy="139133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82B205-5144-490B-8237-62261C68B2A4}"/>
                </a:ext>
              </a:extLst>
            </p:cNvPr>
            <p:cNvSpPr txBox="1"/>
            <p:nvPr/>
          </p:nvSpPr>
          <p:spPr>
            <a:xfrm>
              <a:off x="681038" y="2089564"/>
              <a:ext cx="2473475" cy="31745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463" dirty="0">
                  <a:solidFill>
                    <a:schemeClr val="tx1"/>
                  </a:solidFill>
                </a:rPr>
                <a:t>Floating point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1504BE-24E1-4A55-B270-17C2ED81E0B3}"/>
                </a:ext>
              </a:extLst>
            </p:cNvPr>
            <p:cNvSpPr txBox="1"/>
            <p:nvPr/>
          </p:nvSpPr>
          <p:spPr>
            <a:xfrm>
              <a:off x="3872428" y="2089564"/>
              <a:ext cx="2473474" cy="31745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463" dirty="0">
                  <a:solidFill>
                    <a:schemeClr val="tx1"/>
                  </a:solidFill>
                </a:rPr>
                <a:t>Fixed point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DAD97-5729-4066-B727-F01156057694}"/>
                </a:ext>
              </a:extLst>
            </p:cNvPr>
            <p:cNvSpPr txBox="1"/>
            <p:nvPr/>
          </p:nvSpPr>
          <p:spPr>
            <a:xfrm>
              <a:off x="3154514" y="2082636"/>
              <a:ext cx="71791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63" dirty="0"/>
                <a:t>vs.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29FCF8-A44E-40BB-BBEC-D3B1371AC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8185" y="3943053"/>
              <a:ext cx="1733794" cy="171866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3343A2D-B50F-4F4A-80CC-4D1A7A951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72428" y="4270391"/>
              <a:ext cx="2473474" cy="1391329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FF6211-CF60-4C1D-89C6-2593C7335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217" y="3528233"/>
              <a:ext cx="1744035" cy="73380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7B0CB6-F8FA-460E-92EE-6A5C36CEEAE0}"/>
                </a:ext>
              </a:extLst>
            </p:cNvPr>
            <p:cNvCxnSpPr>
              <a:cxnSpLocks/>
            </p:cNvCxnSpPr>
            <p:nvPr/>
          </p:nvCxnSpPr>
          <p:spPr>
            <a:xfrm>
              <a:off x="6345902" y="3943053"/>
              <a:ext cx="0" cy="32622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8867A4-701D-4478-A017-7C8ADDAD0FDA}"/>
                </a:ext>
              </a:extLst>
            </p:cNvPr>
            <p:cNvSpPr/>
            <p:nvPr/>
          </p:nvSpPr>
          <p:spPr>
            <a:xfrm>
              <a:off x="3869218" y="4264982"/>
              <a:ext cx="2479868" cy="139491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63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4DA6082-55D2-454D-A07C-BADDF94DD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512" y="3530813"/>
              <a:ext cx="1744035" cy="73380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DBCF4-4F23-4E80-84B3-3821856C768E}"/>
                </a:ext>
              </a:extLst>
            </p:cNvPr>
            <p:cNvCxnSpPr>
              <a:cxnSpLocks/>
            </p:cNvCxnSpPr>
            <p:nvPr/>
          </p:nvCxnSpPr>
          <p:spPr>
            <a:xfrm>
              <a:off x="3155198" y="3945632"/>
              <a:ext cx="0" cy="32622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45AACCC-009E-41F1-9A1E-510D0F23DC36}"/>
                </a:ext>
              </a:extLst>
            </p:cNvPr>
            <p:cNvSpPr/>
            <p:nvPr/>
          </p:nvSpPr>
          <p:spPr>
            <a:xfrm>
              <a:off x="678513" y="4267562"/>
              <a:ext cx="2479868" cy="139491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63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0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Render Times of Different IP Implementations</a:t>
            </a:r>
            <a:endParaRPr lang="en-GB" dirty="0"/>
          </a:p>
        </p:txBody>
      </p:sp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{\displaystyle f_{c}(z)=z^{2}+c}">
            <a:extLst>
              <a:ext uri="{FF2B5EF4-FFF2-40B4-BE49-F238E27FC236}">
                <a16:creationId xmlns:a16="http://schemas.microsoft.com/office/drawing/2014/main" id="{B159E1FE-E5E7-4EC1-8844-E2F8EC63F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18" descr="{\displaystyle f_{c}(z)=z^{2}+c}">
            <a:extLst>
              <a:ext uri="{FF2B5EF4-FFF2-40B4-BE49-F238E27FC236}">
                <a16:creationId xmlns:a16="http://schemas.microsoft.com/office/drawing/2014/main" id="{144FE1AF-B85E-4C97-9F0D-28C66BDE29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25FF6AD7-8AAA-49D6-BA66-C41911BFF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9041325"/>
              </p:ext>
            </p:extLst>
          </p:nvPr>
        </p:nvGraphicFramePr>
        <p:xfrm>
          <a:off x="681038" y="2362200"/>
          <a:ext cx="8543925" cy="380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89098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240</Words>
  <Application>Microsoft Office PowerPoint</Application>
  <PresentationFormat>A4 Paper (210x297 mm)</PresentationFormat>
  <Paragraphs>62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Rendering Fractals using the PYNQ Framework on FPGAs</vt:lpstr>
      <vt:lpstr>Overview of the Problem</vt:lpstr>
      <vt:lpstr>System Architecture</vt:lpstr>
      <vt:lpstr>FPGA Architecture</vt:lpstr>
      <vt:lpstr>Implementation details</vt:lpstr>
      <vt:lpstr>Render Times of Different IP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Lejhanec (Student)</dc:creator>
  <cp:lastModifiedBy>Filip Lejhanec (Student)</cp:lastModifiedBy>
  <cp:revision>16</cp:revision>
  <dcterms:created xsi:type="dcterms:W3CDTF">2019-10-10T13:36:01Z</dcterms:created>
  <dcterms:modified xsi:type="dcterms:W3CDTF">2019-10-10T17:25:23Z</dcterms:modified>
</cp:coreProperties>
</file>